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9"/>
  </p:notesMasterIdLst>
  <p:handoutMasterIdLst>
    <p:handoutMasterId r:id="rId30"/>
  </p:handoutMasterIdLst>
  <p:sldIdLst>
    <p:sldId id="402" r:id="rId2"/>
    <p:sldId id="403" r:id="rId3"/>
    <p:sldId id="404" r:id="rId4"/>
    <p:sldId id="559" r:id="rId5"/>
    <p:sldId id="344" r:id="rId6"/>
    <p:sldId id="553" r:id="rId7"/>
    <p:sldId id="346" r:id="rId8"/>
    <p:sldId id="560" r:id="rId9"/>
    <p:sldId id="460" r:id="rId10"/>
    <p:sldId id="554" r:id="rId11"/>
    <p:sldId id="472" r:id="rId12"/>
    <p:sldId id="555" r:id="rId13"/>
    <p:sldId id="457" r:id="rId14"/>
    <p:sldId id="561" r:id="rId15"/>
    <p:sldId id="562" r:id="rId16"/>
    <p:sldId id="563" r:id="rId17"/>
    <p:sldId id="461" r:id="rId18"/>
    <p:sldId id="462" r:id="rId19"/>
    <p:sldId id="359" r:id="rId20"/>
    <p:sldId id="336" r:id="rId21"/>
    <p:sldId id="337" r:id="rId22"/>
    <p:sldId id="467" r:id="rId23"/>
    <p:sldId id="550" r:id="rId24"/>
    <p:sldId id="565" r:id="rId25"/>
    <p:sldId id="564" r:id="rId26"/>
    <p:sldId id="566" r:id="rId27"/>
    <p:sldId id="277" r:id="rId2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Benutzer" initials="W" lastIdx="2" clrIdx="0">
    <p:extLst>
      <p:ext uri="{19B8F6BF-5375-455C-9EA6-DF929625EA0E}">
        <p15:presenceInfo xmlns:p15="http://schemas.microsoft.com/office/powerpoint/2012/main" userId="Windows-Benutz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843F"/>
    <a:srgbClr val="861A59"/>
    <a:srgbClr val="BEBC32"/>
    <a:srgbClr val="00664B"/>
    <a:srgbClr val="FFFFFF"/>
    <a:srgbClr val="6CB8D8"/>
    <a:srgbClr val="DFC638"/>
    <a:srgbClr val="C1D694"/>
    <a:srgbClr val="A99090"/>
    <a:srgbClr val="3B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75" autoAdjust="0"/>
    <p:restoredTop sz="86111" autoAdjust="0"/>
  </p:normalViewPr>
  <p:slideViewPr>
    <p:cSldViewPr>
      <p:cViewPr varScale="1">
        <p:scale>
          <a:sx n="52" d="100"/>
          <a:sy n="52" d="100"/>
        </p:scale>
        <p:origin x="1446" y="39"/>
      </p:cViewPr>
      <p:guideLst>
        <p:guide orient="horz" pos="2115"/>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49" d="100"/>
          <a:sy n="49" d="100"/>
        </p:scale>
        <p:origin x="2733" y="33"/>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B9E347-BD0D-4B1E-9F29-25BA0A335A95}" type="doc">
      <dgm:prSet loTypeId="urn:microsoft.com/office/officeart/2009/3/layout/PhasedProcess" loCatId="process" qsTypeId="urn:microsoft.com/office/officeart/2005/8/quickstyle/simple1" qsCatId="simple" csTypeId="urn:microsoft.com/office/officeart/2005/8/colors/colorful4" csCatId="colorful" phldr="1"/>
      <dgm:spPr/>
      <dgm:t>
        <a:bodyPr/>
        <a:lstStyle/>
        <a:p>
          <a:endParaRPr lang="de-DE"/>
        </a:p>
      </dgm:t>
    </dgm:pt>
    <dgm:pt modelId="{90C876DF-0353-407E-97A2-01575646CEAA}">
      <dgm:prSet phldrT="[Text]"/>
      <dgm:spPr/>
      <dgm:t>
        <a:bodyPr/>
        <a:lstStyle/>
        <a:p>
          <a:r>
            <a:rPr lang="de-DE" dirty="0" err="1">
              <a:latin typeface="Verdana" panose="020B0604030504040204" pitchFamily="34" charset="0"/>
              <a:ea typeface="Verdana" panose="020B0604030504040204" pitchFamily="34" charset="0"/>
              <a:cs typeface="Verdana" panose="020B0604030504040204" pitchFamily="34" charset="0"/>
            </a:rPr>
            <a:t>Metaphors</a:t>
          </a:r>
          <a:endParaRPr lang="de-DE" dirty="0">
            <a:latin typeface="Verdana" panose="020B0604030504040204" pitchFamily="34" charset="0"/>
            <a:ea typeface="Verdana" panose="020B0604030504040204" pitchFamily="34" charset="0"/>
            <a:cs typeface="Verdana" panose="020B0604030504040204" pitchFamily="34" charset="0"/>
          </a:endParaRPr>
        </a:p>
      </dgm:t>
    </dgm:pt>
    <dgm:pt modelId="{2226ED6C-4363-4630-8DE2-E28B49174CBE}" type="parTrans" cxnId="{EB38C78B-AFF8-486B-88BA-F86E5EBEE421}">
      <dgm:prSet/>
      <dgm:spPr/>
      <dgm:t>
        <a:bodyPr/>
        <a:lstStyle/>
        <a:p>
          <a:endParaRPr lang="de-DE"/>
        </a:p>
      </dgm:t>
    </dgm:pt>
    <dgm:pt modelId="{985FBBF2-91F7-488D-A2F9-7028E443E2D6}" type="sibTrans" cxnId="{EB38C78B-AFF8-486B-88BA-F86E5EBEE421}">
      <dgm:prSet/>
      <dgm:spPr/>
      <dgm:t>
        <a:bodyPr/>
        <a:lstStyle/>
        <a:p>
          <a:endParaRPr lang="de-DE"/>
        </a:p>
      </dgm:t>
    </dgm:pt>
    <dgm:pt modelId="{A771C4E8-8482-4F0E-A383-4E82623BC6FE}">
      <dgm:prSet phldrT="[Text]"/>
      <dgm:spPr/>
      <dgm:t>
        <a:bodyPr/>
        <a:lstStyle/>
        <a:p>
          <a:r>
            <a:rPr lang="de-DE" dirty="0" err="1">
              <a:latin typeface="Verdana" panose="020B0604030504040204" pitchFamily="34" charset="0"/>
              <a:ea typeface="Verdana" panose="020B0604030504040204" pitchFamily="34" charset="0"/>
              <a:cs typeface="Verdana" panose="020B0604030504040204" pitchFamily="34" charset="0"/>
            </a:rPr>
            <a:t>Metaphor</a:t>
          </a:r>
          <a:endParaRPr lang="de-DE" dirty="0">
            <a:latin typeface="Verdana" panose="020B0604030504040204" pitchFamily="34" charset="0"/>
            <a:ea typeface="Verdana" panose="020B0604030504040204" pitchFamily="34" charset="0"/>
            <a:cs typeface="Verdana" panose="020B0604030504040204" pitchFamily="34" charset="0"/>
          </a:endParaRPr>
        </a:p>
      </dgm:t>
    </dgm:pt>
    <dgm:pt modelId="{68F69BDB-C5F9-4CF4-B61C-81FC38624982}" type="parTrans" cxnId="{1527147E-2025-47D2-945A-ACD00AB793A6}">
      <dgm:prSet/>
      <dgm:spPr/>
      <dgm:t>
        <a:bodyPr/>
        <a:lstStyle/>
        <a:p>
          <a:endParaRPr lang="de-DE"/>
        </a:p>
      </dgm:t>
    </dgm:pt>
    <dgm:pt modelId="{72276160-8AEA-4794-AFB3-F2BDD18EDA34}" type="sibTrans" cxnId="{1527147E-2025-47D2-945A-ACD00AB793A6}">
      <dgm:prSet/>
      <dgm:spPr/>
      <dgm:t>
        <a:bodyPr/>
        <a:lstStyle/>
        <a:p>
          <a:endParaRPr lang="de-DE"/>
        </a:p>
      </dgm:t>
    </dgm:pt>
    <dgm:pt modelId="{95314B33-92F1-480B-AAF6-B21E7959CCA2}">
      <dgm:prSet phldrT="[Text]"/>
      <dgm:spPr/>
      <dgm:t>
        <a:bodyPr/>
        <a:lstStyle/>
        <a:p>
          <a:r>
            <a:rPr lang="de-DE" dirty="0" err="1">
              <a:latin typeface="Verdana" panose="020B0604030504040204" pitchFamily="34" charset="0"/>
              <a:ea typeface="Verdana" panose="020B0604030504040204" pitchFamily="34" charset="0"/>
              <a:cs typeface="Verdana" panose="020B0604030504040204" pitchFamily="34" charset="0"/>
            </a:rPr>
            <a:t>Metaphor</a:t>
          </a:r>
          <a:endParaRPr lang="de-DE" dirty="0">
            <a:latin typeface="Verdana" panose="020B0604030504040204" pitchFamily="34" charset="0"/>
            <a:ea typeface="Verdana" panose="020B0604030504040204" pitchFamily="34" charset="0"/>
            <a:cs typeface="Verdana" panose="020B0604030504040204" pitchFamily="34" charset="0"/>
          </a:endParaRPr>
        </a:p>
      </dgm:t>
    </dgm:pt>
    <dgm:pt modelId="{9D1A8BF5-2906-41D4-9D15-1E9F8334CB95}" type="parTrans" cxnId="{74DDDC50-DDB2-44EB-913C-1D048104B259}">
      <dgm:prSet/>
      <dgm:spPr/>
      <dgm:t>
        <a:bodyPr/>
        <a:lstStyle/>
        <a:p>
          <a:endParaRPr lang="de-DE"/>
        </a:p>
      </dgm:t>
    </dgm:pt>
    <dgm:pt modelId="{0E9D80B7-FADA-4B89-962E-57A920A18A80}" type="sibTrans" cxnId="{74DDDC50-DDB2-44EB-913C-1D048104B259}">
      <dgm:prSet/>
      <dgm:spPr/>
      <dgm:t>
        <a:bodyPr/>
        <a:lstStyle/>
        <a:p>
          <a:endParaRPr lang="de-DE"/>
        </a:p>
      </dgm:t>
    </dgm:pt>
    <dgm:pt modelId="{1499DDCB-7E91-4D98-A866-E8E57FDB3328}">
      <dgm:prSet phldrT="[Text]"/>
      <dgm:spPr/>
      <dgm:t>
        <a:bodyPr/>
        <a:lstStyle/>
        <a:p>
          <a:r>
            <a:rPr lang="de-DE" dirty="0" err="1">
              <a:latin typeface="Verdana" panose="020B0604030504040204" pitchFamily="34" charset="0"/>
              <a:ea typeface="Verdana" panose="020B0604030504040204" pitchFamily="34" charset="0"/>
              <a:cs typeface="Verdana" panose="020B0604030504040204" pitchFamily="34" charset="0"/>
            </a:rPr>
            <a:t>Metaphor</a:t>
          </a:r>
          <a:endParaRPr lang="de-DE" dirty="0">
            <a:latin typeface="Verdana" panose="020B0604030504040204" pitchFamily="34" charset="0"/>
            <a:ea typeface="Verdana" panose="020B0604030504040204" pitchFamily="34" charset="0"/>
            <a:cs typeface="Verdana" panose="020B0604030504040204" pitchFamily="34" charset="0"/>
          </a:endParaRPr>
        </a:p>
      </dgm:t>
    </dgm:pt>
    <dgm:pt modelId="{BDB7644E-E50F-4935-BBE1-DF9CF213152E}" type="parTrans" cxnId="{8F59D463-9FFA-4EB2-BEE2-B74003C41280}">
      <dgm:prSet/>
      <dgm:spPr/>
      <dgm:t>
        <a:bodyPr/>
        <a:lstStyle/>
        <a:p>
          <a:endParaRPr lang="de-DE"/>
        </a:p>
      </dgm:t>
    </dgm:pt>
    <dgm:pt modelId="{D2239A20-9C5B-4719-9D84-61A5C5347F92}" type="sibTrans" cxnId="{8F59D463-9FFA-4EB2-BEE2-B74003C41280}">
      <dgm:prSet/>
      <dgm:spPr/>
      <dgm:t>
        <a:bodyPr/>
        <a:lstStyle/>
        <a:p>
          <a:endParaRPr lang="de-DE"/>
        </a:p>
      </dgm:t>
    </dgm:pt>
    <dgm:pt modelId="{BA46041C-97F8-4E0C-9F0B-29E02CDA0234}">
      <dgm:prSet phldrT="[Text]"/>
      <dgm:spPr/>
      <dgm:t>
        <a:bodyPr/>
        <a:lstStyle/>
        <a:p>
          <a:r>
            <a:rPr lang="de-DE" dirty="0">
              <a:latin typeface="Verdana" panose="020B0604030504040204" pitchFamily="34" charset="0"/>
              <a:ea typeface="Verdana" panose="020B0604030504040204" pitchFamily="34" charset="0"/>
              <a:cs typeface="Verdana" panose="020B0604030504040204" pitchFamily="34" charset="0"/>
            </a:rPr>
            <a:t>Frames</a:t>
          </a:r>
        </a:p>
      </dgm:t>
    </dgm:pt>
    <dgm:pt modelId="{F26BC451-0223-49B7-90AD-51335763CA68}" type="parTrans" cxnId="{2C47FC53-1DA5-4592-9249-39BCEEDCE8F7}">
      <dgm:prSet/>
      <dgm:spPr/>
      <dgm:t>
        <a:bodyPr/>
        <a:lstStyle/>
        <a:p>
          <a:endParaRPr lang="de-DE"/>
        </a:p>
      </dgm:t>
    </dgm:pt>
    <dgm:pt modelId="{4CCFACA3-0E95-41E1-93DB-171F2BAD33A3}" type="sibTrans" cxnId="{2C47FC53-1DA5-4592-9249-39BCEEDCE8F7}">
      <dgm:prSet/>
      <dgm:spPr/>
      <dgm:t>
        <a:bodyPr/>
        <a:lstStyle/>
        <a:p>
          <a:endParaRPr lang="de-DE"/>
        </a:p>
      </dgm:t>
    </dgm:pt>
    <dgm:pt modelId="{A96A2008-1863-4302-931E-A2E5B3FD104C}">
      <dgm:prSet phldrT="[Text]"/>
      <dgm:spPr/>
      <dgm:t>
        <a:bodyPr/>
        <a:lstStyle/>
        <a:p>
          <a:r>
            <a:rPr lang="de-DE" dirty="0">
              <a:latin typeface="Verdana" panose="020B0604030504040204" pitchFamily="34" charset="0"/>
              <a:ea typeface="Verdana" panose="020B0604030504040204" pitchFamily="34" charset="0"/>
              <a:cs typeface="Verdana" panose="020B0604030504040204" pitchFamily="34" charset="0"/>
            </a:rPr>
            <a:t>Masterframe</a:t>
          </a:r>
        </a:p>
      </dgm:t>
    </dgm:pt>
    <dgm:pt modelId="{C4F1D3B6-886F-452B-97F1-3D4FB3ABF967}" type="parTrans" cxnId="{14B09641-1809-4C4B-AFF3-BE33FF7155FD}">
      <dgm:prSet/>
      <dgm:spPr/>
      <dgm:t>
        <a:bodyPr/>
        <a:lstStyle/>
        <a:p>
          <a:endParaRPr lang="de-DE"/>
        </a:p>
      </dgm:t>
    </dgm:pt>
    <dgm:pt modelId="{6FB3B8B7-7921-41CB-B55C-4028A6D0516A}" type="sibTrans" cxnId="{14B09641-1809-4C4B-AFF3-BE33FF7155FD}">
      <dgm:prSet/>
      <dgm:spPr/>
      <dgm:t>
        <a:bodyPr/>
        <a:lstStyle/>
        <a:p>
          <a:endParaRPr lang="de-DE"/>
        </a:p>
      </dgm:t>
    </dgm:pt>
    <dgm:pt modelId="{7F1C8844-9705-497C-84E6-C3AB0CC46DC0}">
      <dgm:prSet phldrT="[Text]"/>
      <dgm:spPr/>
      <dgm:t>
        <a:bodyPr/>
        <a:lstStyle/>
        <a:p>
          <a:r>
            <a:rPr lang="de-DE" dirty="0" err="1">
              <a:latin typeface="Verdana" panose="020B0604030504040204" pitchFamily="34" charset="0"/>
              <a:ea typeface="Verdana" panose="020B0604030504040204" pitchFamily="34" charset="0"/>
              <a:cs typeface="Verdana" panose="020B0604030504040204" pitchFamily="34" charset="0"/>
            </a:rPr>
            <a:t>Issue</a:t>
          </a:r>
          <a:r>
            <a:rPr lang="de-DE" dirty="0">
              <a:latin typeface="Verdana" panose="020B0604030504040204" pitchFamily="34" charset="0"/>
              <a:ea typeface="Verdana" panose="020B0604030504040204" pitchFamily="34" charset="0"/>
              <a:cs typeface="Verdana" panose="020B0604030504040204" pitchFamily="34" charset="0"/>
            </a:rPr>
            <a:t> </a:t>
          </a:r>
          <a:r>
            <a:rPr lang="de-DE" dirty="0" err="1">
              <a:latin typeface="Verdana" panose="020B0604030504040204" pitchFamily="34" charset="0"/>
              <a:ea typeface="Verdana" panose="020B0604030504040204" pitchFamily="34" charset="0"/>
              <a:cs typeface="Verdana" panose="020B0604030504040204" pitchFamily="34" charset="0"/>
            </a:rPr>
            <a:t>specific</a:t>
          </a:r>
          <a:r>
            <a:rPr lang="de-DE" dirty="0">
              <a:latin typeface="Verdana" panose="020B0604030504040204" pitchFamily="34" charset="0"/>
              <a:ea typeface="Verdana" panose="020B0604030504040204" pitchFamily="34" charset="0"/>
              <a:cs typeface="Verdana" panose="020B0604030504040204" pitchFamily="34" charset="0"/>
            </a:rPr>
            <a:t> </a:t>
          </a:r>
          <a:r>
            <a:rPr lang="de-DE" dirty="0" err="1">
              <a:latin typeface="Verdana" panose="020B0604030504040204" pitchFamily="34" charset="0"/>
              <a:ea typeface="Verdana" panose="020B0604030504040204" pitchFamily="34" charset="0"/>
              <a:cs typeface="Verdana" panose="020B0604030504040204" pitchFamily="34" charset="0"/>
            </a:rPr>
            <a:t>frame</a:t>
          </a:r>
          <a:r>
            <a:rPr lang="de-DE" dirty="0">
              <a:latin typeface="Verdana" panose="020B0604030504040204" pitchFamily="34" charset="0"/>
              <a:ea typeface="Verdana" panose="020B0604030504040204" pitchFamily="34" charset="0"/>
              <a:cs typeface="Verdana" panose="020B0604030504040204" pitchFamily="34" charset="0"/>
            </a:rPr>
            <a:t>: </a:t>
          </a:r>
          <a:r>
            <a:rPr lang="de-DE" dirty="0" err="1">
              <a:latin typeface="Verdana" panose="020B0604030504040204" pitchFamily="34" charset="0"/>
              <a:ea typeface="Verdana" panose="020B0604030504040204" pitchFamily="34" charset="0"/>
              <a:cs typeface="Verdana" panose="020B0604030504040204" pitchFamily="34" charset="0"/>
            </a:rPr>
            <a:t>diagnostic</a:t>
          </a:r>
          <a:r>
            <a:rPr lang="de-DE" dirty="0">
              <a:latin typeface="Verdana" panose="020B0604030504040204" pitchFamily="34" charset="0"/>
              <a:ea typeface="Verdana" panose="020B0604030504040204" pitchFamily="34" charset="0"/>
              <a:cs typeface="Verdana" panose="020B0604030504040204" pitchFamily="34" charset="0"/>
            </a:rPr>
            <a:t>, </a:t>
          </a:r>
          <a:r>
            <a:rPr lang="de-DE" dirty="0" err="1">
              <a:latin typeface="Verdana" panose="020B0604030504040204" pitchFamily="34" charset="0"/>
              <a:ea typeface="Verdana" panose="020B0604030504040204" pitchFamily="34" charset="0"/>
              <a:cs typeface="Verdana" panose="020B0604030504040204" pitchFamily="34" charset="0"/>
            </a:rPr>
            <a:t>prognostic</a:t>
          </a:r>
          <a:r>
            <a:rPr lang="de-DE" dirty="0">
              <a:latin typeface="Verdana" panose="020B0604030504040204" pitchFamily="34" charset="0"/>
              <a:ea typeface="Verdana" panose="020B0604030504040204" pitchFamily="34" charset="0"/>
              <a:cs typeface="Verdana" panose="020B0604030504040204" pitchFamily="34" charset="0"/>
            </a:rPr>
            <a:t>, motivational</a:t>
          </a:r>
        </a:p>
      </dgm:t>
    </dgm:pt>
    <dgm:pt modelId="{CB2C41D8-DF06-425A-B3A8-3AD095125A47}" type="parTrans" cxnId="{97313F01-03EE-4415-A5AC-367B956D3EDF}">
      <dgm:prSet/>
      <dgm:spPr/>
      <dgm:t>
        <a:bodyPr/>
        <a:lstStyle/>
        <a:p>
          <a:endParaRPr lang="de-DE"/>
        </a:p>
      </dgm:t>
    </dgm:pt>
    <dgm:pt modelId="{5D1D5461-38CB-4F3A-A207-0D1209DE2807}" type="sibTrans" cxnId="{97313F01-03EE-4415-A5AC-367B956D3EDF}">
      <dgm:prSet/>
      <dgm:spPr/>
      <dgm:t>
        <a:bodyPr/>
        <a:lstStyle/>
        <a:p>
          <a:endParaRPr lang="de-DE"/>
        </a:p>
      </dgm:t>
    </dgm:pt>
    <dgm:pt modelId="{93A76BA9-AE61-40F9-8107-229288E432A1}">
      <dgm:prSet phldrT="[Text]"/>
      <dgm:spPr/>
      <dgm:t>
        <a:bodyPr/>
        <a:lstStyle/>
        <a:p>
          <a:r>
            <a:rPr lang="de-DE" dirty="0">
              <a:latin typeface="Verdana" panose="020B0604030504040204" pitchFamily="34" charset="0"/>
              <a:ea typeface="Verdana" panose="020B0604030504040204" pitchFamily="34" charset="0"/>
              <a:cs typeface="Verdana" panose="020B0604030504040204" pitchFamily="34" charset="0"/>
            </a:rPr>
            <a:t>Claim</a:t>
          </a:r>
        </a:p>
      </dgm:t>
    </dgm:pt>
    <dgm:pt modelId="{BA559A91-5849-43B2-BCFE-B27941C58892}" type="parTrans" cxnId="{C7637C4D-8CA8-4D24-8D9D-745E6527F06E}">
      <dgm:prSet/>
      <dgm:spPr/>
      <dgm:t>
        <a:bodyPr/>
        <a:lstStyle/>
        <a:p>
          <a:endParaRPr lang="de-DE"/>
        </a:p>
      </dgm:t>
    </dgm:pt>
    <dgm:pt modelId="{B6D14A0A-D0DF-4161-9688-00B4D6B9D532}" type="sibTrans" cxnId="{C7637C4D-8CA8-4D24-8D9D-745E6527F06E}">
      <dgm:prSet/>
      <dgm:spPr/>
      <dgm:t>
        <a:bodyPr/>
        <a:lstStyle/>
        <a:p>
          <a:endParaRPr lang="de-DE"/>
        </a:p>
      </dgm:t>
    </dgm:pt>
    <dgm:pt modelId="{97E4EEFC-46DF-4318-A7D6-A6D9673365B6}">
      <dgm:prSet phldrT="[Text]"/>
      <dgm:spPr/>
      <dgm:t>
        <a:bodyPr/>
        <a:lstStyle/>
        <a:p>
          <a:r>
            <a:rPr lang="de-DE" dirty="0">
              <a:latin typeface="Verdana" panose="020B0604030504040204" pitchFamily="34" charset="0"/>
              <a:ea typeface="Verdana" panose="020B0604030504040204" pitchFamily="34" charset="0"/>
              <a:cs typeface="Verdana" panose="020B0604030504040204" pitchFamily="34" charset="0"/>
            </a:rPr>
            <a:t>Narrative, Story</a:t>
          </a:r>
        </a:p>
      </dgm:t>
    </dgm:pt>
    <dgm:pt modelId="{8F7B28F1-9CBE-425C-A9E9-C59EC617B024}" type="parTrans" cxnId="{E2CE15AA-38C2-45E3-A32B-534A9503F96D}">
      <dgm:prSet/>
      <dgm:spPr/>
      <dgm:t>
        <a:bodyPr/>
        <a:lstStyle/>
        <a:p>
          <a:endParaRPr lang="de-DE"/>
        </a:p>
      </dgm:t>
    </dgm:pt>
    <dgm:pt modelId="{89DE1E2C-5354-4F84-A125-7BCA9FA86E4D}" type="sibTrans" cxnId="{E2CE15AA-38C2-45E3-A32B-534A9503F96D}">
      <dgm:prSet/>
      <dgm:spPr/>
      <dgm:t>
        <a:bodyPr/>
        <a:lstStyle/>
        <a:p>
          <a:endParaRPr lang="de-DE"/>
        </a:p>
      </dgm:t>
    </dgm:pt>
    <dgm:pt modelId="{E395C8B4-688B-4D47-B379-702F954A95F7}" type="pres">
      <dgm:prSet presAssocID="{A4B9E347-BD0D-4B1E-9F29-25BA0A335A95}" presName="Name0" presStyleCnt="0">
        <dgm:presLayoutVars>
          <dgm:chMax val="3"/>
          <dgm:chPref val="3"/>
          <dgm:bulletEnabled val="1"/>
          <dgm:dir/>
          <dgm:animLvl val="lvl"/>
        </dgm:presLayoutVars>
      </dgm:prSet>
      <dgm:spPr/>
      <dgm:t>
        <a:bodyPr/>
        <a:lstStyle/>
        <a:p>
          <a:endParaRPr lang="de-DE"/>
        </a:p>
      </dgm:t>
    </dgm:pt>
    <dgm:pt modelId="{D476A380-DDDF-4907-86ED-1D7B7FFEDE8A}" type="pres">
      <dgm:prSet presAssocID="{A4B9E347-BD0D-4B1E-9F29-25BA0A335A95}" presName="arc1" presStyleLbl="node1" presStyleIdx="0" presStyleCnt="4"/>
      <dgm:spPr/>
    </dgm:pt>
    <dgm:pt modelId="{19CEF868-4268-4D03-8EF6-7D9120B97D1F}" type="pres">
      <dgm:prSet presAssocID="{A4B9E347-BD0D-4B1E-9F29-25BA0A335A95}" presName="arc3" presStyleLbl="node1" presStyleIdx="1" presStyleCnt="4"/>
      <dgm:spPr/>
    </dgm:pt>
    <dgm:pt modelId="{A5AB6DFC-2AD5-4F6B-83A6-0059FF1FD182}" type="pres">
      <dgm:prSet presAssocID="{A4B9E347-BD0D-4B1E-9F29-25BA0A335A95}" presName="parentText2" presStyleLbl="revTx" presStyleIdx="0" presStyleCnt="3">
        <dgm:presLayoutVars>
          <dgm:chMax val="4"/>
          <dgm:chPref val="3"/>
          <dgm:bulletEnabled val="1"/>
        </dgm:presLayoutVars>
      </dgm:prSet>
      <dgm:spPr/>
      <dgm:t>
        <a:bodyPr/>
        <a:lstStyle/>
        <a:p>
          <a:endParaRPr lang="de-DE"/>
        </a:p>
      </dgm:t>
    </dgm:pt>
    <dgm:pt modelId="{6C130879-FFDF-42C4-83A0-19044364E470}" type="pres">
      <dgm:prSet presAssocID="{A4B9E347-BD0D-4B1E-9F29-25BA0A335A95}" presName="arc2" presStyleLbl="node1" presStyleIdx="2" presStyleCnt="4"/>
      <dgm:spPr/>
    </dgm:pt>
    <dgm:pt modelId="{92413078-4EFC-4829-9D14-8D6A45D8BB24}" type="pres">
      <dgm:prSet presAssocID="{A4B9E347-BD0D-4B1E-9F29-25BA0A335A95}" presName="arc4" presStyleLbl="node1" presStyleIdx="3" presStyleCnt="4"/>
      <dgm:spPr/>
    </dgm:pt>
    <dgm:pt modelId="{5FD4DCDE-996C-4124-8D10-6D1B46318965}" type="pres">
      <dgm:prSet presAssocID="{A4B9E347-BD0D-4B1E-9F29-25BA0A335A95}" presName="parentText3" presStyleLbl="revTx" presStyleIdx="1" presStyleCnt="3">
        <dgm:presLayoutVars>
          <dgm:chMax val="1"/>
          <dgm:chPref val="1"/>
          <dgm:bulletEnabled val="1"/>
        </dgm:presLayoutVars>
      </dgm:prSet>
      <dgm:spPr/>
      <dgm:t>
        <a:bodyPr/>
        <a:lstStyle/>
        <a:p>
          <a:endParaRPr lang="de-DE"/>
        </a:p>
      </dgm:t>
    </dgm:pt>
    <dgm:pt modelId="{6335F176-6638-4298-B7F0-B3572DF628DC}" type="pres">
      <dgm:prSet presAssocID="{A4B9E347-BD0D-4B1E-9F29-25BA0A335A95}" presName="middleComposite" presStyleCnt="0"/>
      <dgm:spPr/>
    </dgm:pt>
    <dgm:pt modelId="{752B6522-F090-4A18-BEC3-5943597FFF8E}" type="pres">
      <dgm:prSet presAssocID="{A96A2008-1863-4302-931E-A2E5B3FD104C}" presName="circ1" presStyleLbl="vennNode1" presStyleIdx="0" presStyleCnt="8"/>
      <dgm:spPr/>
      <dgm:t>
        <a:bodyPr/>
        <a:lstStyle/>
        <a:p>
          <a:endParaRPr lang="de-DE"/>
        </a:p>
      </dgm:t>
    </dgm:pt>
    <dgm:pt modelId="{A34440A5-8479-4C6B-8419-DD42A06C7011}" type="pres">
      <dgm:prSet presAssocID="{A96A2008-1863-4302-931E-A2E5B3FD104C}" presName="circ1Tx" presStyleLbl="revTx" presStyleIdx="1" presStyleCnt="3">
        <dgm:presLayoutVars>
          <dgm:chMax val="0"/>
          <dgm:chPref val="0"/>
        </dgm:presLayoutVars>
      </dgm:prSet>
      <dgm:spPr/>
      <dgm:t>
        <a:bodyPr/>
        <a:lstStyle/>
        <a:p>
          <a:endParaRPr lang="de-DE"/>
        </a:p>
      </dgm:t>
    </dgm:pt>
    <dgm:pt modelId="{65E0800E-8640-488F-8401-4D2A8C357039}" type="pres">
      <dgm:prSet presAssocID="{7F1C8844-9705-497C-84E6-C3AB0CC46DC0}" presName="circ2" presStyleLbl="vennNode1" presStyleIdx="1" presStyleCnt="8"/>
      <dgm:spPr/>
      <dgm:t>
        <a:bodyPr/>
        <a:lstStyle/>
        <a:p>
          <a:endParaRPr lang="de-DE"/>
        </a:p>
      </dgm:t>
    </dgm:pt>
    <dgm:pt modelId="{CF6A9F84-075F-4E04-805E-88B6A2DE2B7F}" type="pres">
      <dgm:prSet presAssocID="{7F1C8844-9705-497C-84E6-C3AB0CC46DC0}" presName="circ2Tx" presStyleLbl="revTx" presStyleIdx="1" presStyleCnt="3">
        <dgm:presLayoutVars>
          <dgm:chMax val="0"/>
          <dgm:chPref val="0"/>
        </dgm:presLayoutVars>
      </dgm:prSet>
      <dgm:spPr/>
      <dgm:t>
        <a:bodyPr/>
        <a:lstStyle/>
        <a:p>
          <a:endParaRPr lang="de-DE"/>
        </a:p>
      </dgm:t>
    </dgm:pt>
    <dgm:pt modelId="{C968F3B3-6A3F-4AA6-BB7A-017CA2302C74}" type="pres">
      <dgm:prSet presAssocID="{A4B9E347-BD0D-4B1E-9F29-25BA0A335A95}" presName="leftComposite" presStyleCnt="0"/>
      <dgm:spPr/>
    </dgm:pt>
    <dgm:pt modelId="{AD9360BF-8790-4435-82B9-D55F43B12213}" type="pres">
      <dgm:prSet presAssocID="{A771C4E8-8482-4F0E-A383-4E82623BC6FE}" presName="childText1_1" presStyleLbl="vennNode1" presStyleIdx="2" presStyleCnt="8">
        <dgm:presLayoutVars>
          <dgm:chMax val="0"/>
          <dgm:chPref val="0"/>
        </dgm:presLayoutVars>
      </dgm:prSet>
      <dgm:spPr/>
      <dgm:t>
        <a:bodyPr/>
        <a:lstStyle/>
        <a:p>
          <a:endParaRPr lang="de-DE"/>
        </a:p>
      </dgm:t>
    </dgm:pt>
    <dgm:pt modelId="{D5ADD946-7FDA-48B1-BDC4-BE75D402D279}" type="pres">
      <dgm:prSet presAssocID="{A771C4E8-8482-4F0E-A383-4E82623BC6FE}" presName="ellipse1" presStyleLbl="vennNode1" presStyleIdx="3" presStyleCnt="8"/>
      <dgm:spPr/>
    </dgm:pt>
    <dgm:pt modelId="{C195BF7A-A021-4AB6-BB71-DB9145007F6A}" type="pres">
      <dgm:prSet presAssocID="{A771C4E8-8482-4F0E-A383-4E82623BC6FE}" presName="ellipse2" presStyleLbl="vennNode1" presStyleIdx="4" presStyleCnt="8"/>
      <dgm:spPr/>
    </dgm:pt>
    <dgm:pt modelId="{D0F77E53-EFD5-450A-A92A-755CC31428C0}" type="pres">
      <dgm:prSet presAssocID="{95314B33-92F1-480B-AAF6-B21E7959CCA2}" presName="childText1_2" presStyleLbl="vennNode1" presStyleIdx="5" presStyleCnt="8">
        <dgm:presLayoutVars>
          <dgm:chMax val="0"/>
          <dgm:chPref val="0"/>
        </dgm:presLayoutVars>
      </dgm:prSet>
      <dgm:spPr/>
      <dgm:t>
        <a:bodyPr/>
        <a:lstStyle/>
        <a:p>
          <a:endParaRPr lang="de-DE"/>
        </a:p>
      </dgm:t>
    </dgm:pt>
    <dgm:pt modelId="{839FC82A-5BF5-4D08-A965-9E7D5F7E2E6A}" type="pres">
      <dgm:prSet presAssocID="{95314B33-92F1-480B-AAF6-B21E7959CCA2}" presName="ellipse3" presStyleLbl="vennNode1" presStyleIdx="6" presStyleCnt="8"/>
      <dgm:spPr/>
    </dgm:pt>
    <dgm:pt modelId="{85D090EC-61B4-4ECC-B3F4-B48FC8489111}" type="pres">
      <dgm:prSet presAssocID="{1499DDCB-7E91-4D98-A866-E8E57FDB3328}" presName="childText1_3" presStyleLbl="vennNode1" presStyleIdx="7" presStyleCnt="8">
        <dgm:presLayoutVars>
          <dgm:chMax val="0"/>
          <dgm:chPref val="0"/>
        </dgm:presLayoutVars>
      </dgm:prSet>
      <dgm:spPr/>
      <dgm:t>
        <a:bodyPr/>
        <a:lstStyle/>
        <a:p>
          <a:endParaRPr lang="de-DE"/>
        </a:p>
      </dgm:t>
    </dgm:pt>
    <dgm:pt modelId="{59E6252A-99EE-4676-80F0-17E5F5914DE2}" type="pres">
      <dgm:prSet presAssocID="{A4B9E347-BD0D-4B1E-9F29-25BA0A335A95}" presName="rightChild" presStyleLbl="node2" presStyleIdx="0" presStyleCnt="1">
        <dgm:presLayoutVars>
          <dgm:chMax val="0"/>
          <dgm:chPref val="0"/>
        </dgm:presLayoutVars>
      </dgm:prSet>
      <dgm:spPr/>
      <dgm:t>
        <a:bodyPr/>
        <a:lstStyle/>
        <a:p>
          <a:endParaRPr lang="de-DE"/>
        </a:p>
      </dgm:t>
    </dgm:pt>
    <dgm:pt modelId="{A573C6F1-6874-4E0A-B248-6B98EA91E1E0}" type="pres">
      <dgm:prSet presAssocID="{A4B9E347-BD0D-4B1E-9F29-25BA0A335A95}" presName="parentText1" presStyleLbl="revTx" presStyleIdx="2" presStyleCnt="3">
        <dgm:presLayoutVars>
          <dgm:chMax val="4"/>
          <dgm:chPref val="3"/>
          <dgm:bulletEnabled val="1"/>
        </dgm:presLayoutVars>
      </dgm:prSet>
      <dgm:spPr/>
      <dgm:t>
        <a:bodyPr/>
        <a:lstStyle/>
        <a:p>
          <a:endParaRPr lang="de-DE"/>
        </a:p>
      </dgm:t>
    </dgm:pt>
  </dgm:ptLst>
  <dgm:cxnLst>
    <dgm:cxn modelId="{F2BBEC47-02EE-4F7E-AE5E-ECBDD608DE53}" type="presOf" srcId="{A96A2008-1863-4302-931E-A2E5B3FD104C}" destId="{752B6522-F090-4A18-BEC3-5943597FFF8E}" srcOrd="0" destOrd="0" presId="urn:microsoft.com/office/officeart/2009/3/layout/PhasedProcess"/>
    <dgm:cxn modelId="{E2CE15AA-38C2-45E3-A32B-534A9503F96D}" srcId="{93A76BA9-AE61-40F9-8107-229288E432A1}" destId="{97E4EEFC-46DF-4318-A7D6-A6D9673365B6}" srcOrd="0" destOrd="0" parTransId="{8F7B28F1-9CBE-425C-A9E9-C59EC617B024}" sibTransId="{89DE1E2C-5354-4F84-A125-7BCA9FA86E4D}"/>
    <dgm:cxn modelId="{8F59D463-9FFA-4EB2-BEE2-B74003C41280}" srcId="{90C876DF-0353-407E-97A2-01575646CEAA}" destId="{1499DDCB-7E91-4D98-A866-E8E57FDB3328}" srcOrd="2" destOrd="0" parTransId="{BDB7644E-E50F-4935-BBE1-DF9CF213152E}" sibTransId="{D2239A20-9C5B-4719-9D84-61A5C5347F92}"/>
    <dgm:cxn modelId="{F32849AD-FD1E-4092-8C49-5A4D779FD467}" type="presOf" srcId="{7F1C8844-9705-497C-84E6-C3AB0CC46DC0}" destId="{CF6A9F84-075F-4E04-805E-88B6A2DE2B7F}" srcOrd="1" destOrd="0" presId="urn:microsoft.com/office/officeart/2009/3/layout/PhasedProcess"/>
    <dgm:cxn modelId="{14B09641-1809-4C4B-AFF3-BE33FF7155FD}" srcId="{BA46041C-97F8-4E0C-9F0B-29E02CDA0234}" destId="{A96A2008-1863-4302-931E-A2E5B3FD104C}" srcOrd="0" destOrd="0" parTransId="{C4F1D3B6-886F-452B-97F1-3D4FB3ABF967}" sibTransId="{6FB3B8B7-7921-41CB-B55C-4028A6D0516A}"/>
    <dgm:cxn modelId="{C7637C4D-8CA8-4D24-8D9D-745E6527F06E}" srcId="{A4B9E347-BD0D-4B1E-9F29-25BA0A335A95}" destId="{93A76BA9-AE61-40F9-8107-229288E432A1}" srcOrd="2" destOrd="0" parTransId="{BA559A91-5849-43B2-BCFE-B27941C58892}" sibTransId="{B6D14A0A-D0DF-4161-9688-00B4D6B9D532}"/>
    <dgm:cxn modelId="{313F3451-6E73-4511-80C7-37B77972A8A6}" type="presOf" srcId="{1499DDCB-7E91-4D98-A866-E8E57FDB3328}" destId="{85D090EC-61B4-4ECC-B3F4-B48FC8489111}" srcOrd="0" destOrd="0" presId="urn:microsoft.com/office/officeart/2009/3/layout/PhasedProcess"/>
    <dgm:cxn modelId="{6386BE04-5D89-44D2-B1D5-DC1C80107CF9}" type="presOf" srcId="{A96A2008-1863-4302-931E-A2E5B3FD104C}" destId="{A34440A5-8479-4C6B-8419-DD42A06C7011}" srcOrd="1" destOrd="0" presId="urn:microsoft.com/office/officeart/2009/3/layout/PhasedProcess"/>
    <dgm:cxn modelId="{9FEB0287-A69B-43A2-B46A-102FC3B411A9}" type="presOf" srcId="{A4B9E347-BD0D-4B1E-9F29-25BA0A335A95}" destId="{E395C8B4-688B-4D47-B379-702F954A95F7}" srcOrd="0" destOrd="0" presId="urn:microsoft.com/office/officeart/2009/3/layout/PhasedProcess"/>
    <dgm:cxn modelId="{EB38C78B-AFF8-486B-88BA-F86E5EBEE421}" srcId="{A4B9E347-BD0D-4B1E-9F29-25BA0A335A95}" destId="{90C876DF-0353-407E-97A2-01575646CEAA}" srcOrd="0" destOrd="0" parTransId="{2226ED6C-4363-4630-8DE2-E28B49174CBE}" sibTransId="{985FBBF2-91F7-488D-A2F9-7028E443E2D6}"/>
    <dgm:cxn modelId="{46D425C2-893C-4DF6-9DC8-D1C638A0E25E}" type="presOf" srcId="{BA46041C-97F8-4E0C-9F0B-29E02CDA0234}" destId="{A5AB6DFC-2AD5-4F6B-83A6-0059FF1FD182}" srcOrd="0" destOrd="0" presId="urn:microsoft.com/office/officeart/2009/3/layout/PhasedProcess"/>
    <dgm:cxn modelId="{97313F01-03EE-4415-A5AC-367B956D3EDF}" srcId="{BA46041C-97F8-4E0C-9F0B-29E02CDA0234}" destId="{7F1C8844-9705-497C-84E6-C3AB0CC46DC0}" srcOrd="1" destOrd="0" parTransId="{CB2C41D8-DF06-425A-B3A8-3AD095125A47}" sibTransId="{5D1D5461-38CB-4F3A-A207-0D1209DE2807}"/>
    <dgm:cxn modelId="{74DDDC50-DDB2-44EB-913C-1D048104B259}" srcId="{90C876DF-0353-407E-97A2-01575646CEAA}" destId="{95314B33-92F1-480B-AAF6-B21E7959CCA2}" srcOrd="1" destOrd="0" parTransId="{9D1A8BF5-2906-41D4-9D15-1E9F8334CB95}" sibTransId="{0E9D80B7-FADA-4B89-962E-57A920A18A80}"/>
    <dgm:cxn modelId="{2C47FC53-1DA5-4592-9249-39BCEEDCE8F7}" srcId="{A4B9E347-BD0D-4B1E-9F29-25BA0A335A95}" destId="{BA46041C-97F8-4E0C-9F0B-29E02CDA0234}" srcOrd="1" destOrd="0" parTransId="{F26BC451-0223-49B7-90AD-51335763CA68}" sibTransId="{4CCFACA3-0E95-41E1-93DB-171F2BAD33A3}"/>
    <dgm:cxn modelId="{E1A6B515-4C1F-408F-A447-4662D78B2B1E}" type="presOf" srcId="{7F1C8844-9705-497C-84E6-C3AB0CC46DC0}" destId="{65E0800E-8640-488F-8401-4D2A8C357039}" srcOrd="0" destOrd="0" presId="urn:microsoft.com/office/officeart/2009/3/layout/PhasedProcess"/>
    <dgm:cxn modelId="{D75441FD-8094-4341-A878-5A5BE74B7D1A}" type="presOf" srcId="{93A76BA9-AE61-40F9-8107-229288E432A1}" destId="{5FD4DCDE-996C-4124-8D10-6D1B46318965}" srcOrd="0" destOrd="0" presId="urn:microsoft.com/office/officeart/2009/3/layout/PhasedProcess"/>
    <dgm:cxn modelId="{525C461C-55C7-42AA-A100-2D9C55025B72}" type="presOf" srcId="{97E4EEFC-46DF-4318-A7D6-A6D9673365B6}" destId="{59E6252A-99EE-4676-80F0-17E5F5914DE2}" srcOrd="0" destOrd="0" presId="urn:microsoft.com/office/officeart/2009/3/layout/PhasedProcess"/>
    <dgm:cxn modelId="{1527147E-2025-47D2-945A-ACD00AB793A6}" srcId="{90C876DF-0353-407E-97A2-01575646CEAA}" destId="{A771C4E8-8482-4F0E-A383-4E82623BC6FE}" srcOrd="0" destOrd="0" parTransId="{68F69BDB-C5F9-4CF4-B61C-81FC38624982}" sibTransId="{72276160-8AEA-4794-AFB3-F2BDD18EDA34}"/>
    <dgm:cxn modelId="{E31C7B08-44F6-48C7-980A-D1D809A3D3CF}" type="presOf" srcId="{90C876DF-0353-407E-97A2-01575646CEAA}" destId="{A573C6F1-6874-4E0A-B248-6B98EA91E1E0}" srcOrd="0" destOrd="0" presId="urn:microsoft.com/office/officeart/2009/3/layout/PhasedProcess"/>
    <dgm:cxn modelId="{10BD6078-2EB6-481B-BACC-4CE3B63C83A5}" type="presOf" srcId="{A771C4E8-8482-4F0E-A383-4E82623BC6FE}" destId="{AD9360BF-8790-4435-82B9-D55F43B12213}" srcOrd="0" destOrd="0" presId="urn:microsoft.com/office/officeart/2009/3/layout/PhasedProcess"/>
    <dgm:cxn modelId="{FA4265D8-C330-4A86-8A72-54A1D92B48CC}" type="presOf" srcId="{95314B33-92F1-480B-AAF6-B21E7959CCA2}" destId="{D0F77E53-EFD5-450A-A92A-755CC31428C0}" srcOrd="0" destOrd="0" presId="urn:microsoft.com/office/officeart/2009/3/layout/PhasedProcess"/>
    <dgm:cxn modelId="{7D28413F-6580-4550-B9ED-E0A673E0C934}" type="presParOf" srcId="{E395C8B4-688B-4D47-B379-702F954A95F7}" destId="{D476A380-DDDF-4907-86ED-1D7B7FFEDE8A}" srcOrd="0" destOrd="0" presId="urn:microsoft.com/office/officeart/2009/3/layout/PhasedProcess"/>
    <dgm:cxn modelId="{545094BB-F07F-44AB-B200-2EA312EE2A11}" type="presParOf" srcId="{E395C8B4-688B-4D47-B379-702F954A95F7}" destId="{19CEF868-4268-4D03-8EF6-7D9120B97D1F}" srcOrd="1" destOrd="0" presId="urn:microsoft.com/office/officeart/2009/3/layout/PhasedProcess"/>
    <dgm:cxn modelId="{B0994D61-F88F-4BDA-BF37-3E8780D36BFD}" type="presParOf" srcId="{E395C8B4-688B-4D47-B379-702F954A95F7}" destId="{A5AB6DFC-2AD5-4F6B-83A6-0059FF1FD182}" srcOrd="2" destOrd="0" presId="urn:microsoft.com/office/officeart/2009/3/layout/PhasedProcess"/>
    <dgm:cxn modelId="{BC2CFEC0-E206-4004-A073-F9DCBDC2728D}" type="presParOf" srcId="{E395C8B4-688B-4D47-B379-702F954A95F7}" destId="{6C130879-FFDF-42C4-83A0-19044364E470}" srcOrd="3" destOrd="0" presId="urn:microsoft.com/office/officeart/2009/3/layout/PhasedProcess"/>
    <dgm:cxn modelId="{3379DE26-9AA3-413B-BA88-DE6E53324A45}" type="presParOf" srcId="{E395C8B4-688B-4D47-B379-702F954A95F7}" destId="{92413078-4EFC-4829-9D14-8D6A45D8BB24}" srcOrd="4" destOrd="0" presId="urn:microsoft.com/office/officeart/2009/3/layout/PhasedProcess"/>
    <dgm:cxn modelId="{A04159A2-FC00-4827-9904-2999CFC5C1DA}" type="presParOf" srcId="{E395C8B4-688B-4D47-B379-702F954A95F7}" destId="{5FD4DCDE-996C-4124-8D10-6D1B46318965}" srcOrd="5" destOrd="0" presId="urn:microsoft.com/office/officeart/2009/3/layout/PhasedProcess"/>
    <dgm:cxn modelId="{4AFF7BD5-7AB5-4F0B-ABE2-08FD7C565136}" type="presParOf" srcId="{E395C8B4-688B-4D47-B379-702F954A95F7}" destId="{6335F176-6638-4298-B7F0-B3572DF628DC}" srcOrd="6" destOrd="0" presId="urn:microsoft.com/office/officeart/2009/3/layout/PhasedProcess"/>
    <dgm:cxn modelId="{8D686806-B0FB-4E15-9877-24DD3FD39CB7}" type="presParOf" srcId="{6335F176-6638-4298-B7F0-B3572DF628DC}" destId="{752B6522-F090-4A18-BEC3-5943597FFF8E}" srcOrd="0" destOrd="0" presId="urn:microsoft.com/office/officeart/2009/3/layout/PhasedProcess"/>
    <dgm:cxn modelId="{136B8FD7-6EEF-4C37-9EE5-5A097837BE47}" type="presParOf" srcId="{6335F176-6638-4298-B7F0-B3572DF628DC}" destId="{A34440A5-8479-4C6B-8419-DD42A06C7011}" srcOrd="1" destOrd="0" presId="urn:microsoft.com/office/officeart/2009/3/layout/PhasedProcess"/>
    <dgm:cxn modelId="{72096F28-A550-4142-98A3-B51C80D6AF36}" type="presParOf" srcId="{6335F176-6638-4298-B7F0-B3572DF628DC}" destId="{65E0800E-8640-488F-8401-4D2A8C357039}" srcOrd="2" destOrd="0" presId="urn:microsoft.com/office/officeart/2009/3/layout/PhasedProcess"/>
    <dgm:cxn modelId="{28889DC0-7EC8-4C81-9371-85A3D41A3D6F}" type="presParOf" srcId="{6335F176-6638-4298-B7F0-B3572DF628DC}" destId="{CF6A9F84-075F-4E04-805E-88B6A2DE2B7F}" srcOrd="3" destOrd="0" presId="urn:microsoft.com/office/officeart/2009/3/layout/PhasedProcess"/>
    <dgm:cxn modelId="{A9D5D467-BA78-4CC4-A9A6-963746E353D2}" type="presParOf" srcId="{E395C8B4-688B-4D47-B379-702F954A95F7}" destId="{C968F3B3-6A3F-4AA6-BB7A-017CA2302C74}" srcOrd="7" destOrd="0" presId="urn:microsoft.com/office/officeart/2009/3/layout/PhasedProcess"/>
    <dgm:cxn modelId="{4C40FED9-825E-4ABE-872E-BBEA286CC251}" type="presParOf" srcId="{C968F3B3-6A3F-4AA6-BB7A-017CA2302C74}" destId="{AD9360BF-8790-4435-82B9-D55F43B12213}" srcOrd="0" destOrd="0" presId="urn:microsoft.com/office/officeart/2009/3/layout/PhasedProcess"/>
    <dgm:cxn modelId="{D5A826A3-1AF6-4287-8B0A-0559731419B4}" type="presParOf" srcId="{C968F3B3-6A3F-4AA6-BB7A-017CA2302C74}" destId="{D5ADD946-7FDA-48B1-BDC4-BE75D402D279}" srcOrd="1" destOrd="0" presId="urn:microsoft.com/office/officeart/2009/3/layout/PhasedProcess"/>
    <dgm:cxn modelId="{D10D6DBB-48D4-4F5A-BEA1-1DADEEEAFB38}" type="presParOf" srcId="{C968F3B3-6A3F-4AA6-BB7A-017CA2302C74}" destId="{C195BF7A-A021-4AB6-BB71-DB9145007F6A}" srcOrd="2" destOrd="0" presId="urn:microsoft.com/office/officeart/2009/3/layout/PhasedProcess"/>
    <dgm:cxn modelId="{D0837548-B3FA-4509-97C3-3A1637E82A3C}" type="presParOf" srcId="{C968F3B3-6A3F-4AA6-BB7A-017CA2302C74}" destId="{D0F77E53-EFD5-450A-A92A-755CC31428C0}" srcOrd="3" destOrd="0" presId="urn:microsoft.com/office/officeart/2009/3/layout/PhasedProcess"/>
    <dgm:cxn modelId="{A2402A39-E8F2-424C-86E8-B43AB9AD9158}" type="presParOf" srcId="{C968F3B3-6A3F-4AA6-BB7A-017CA2302C74}" destId="{839FC82A-5BF5-4D08-A965-9E7D5F7E2E6A}" srcOrd="4" destOrd="0" presId="urn:microsoft.com/office/officeart/2009/3/layout/PhasedProcess"/>
    <dgm:cxn modelId="{9FF688C2-1494-425F-A82A-379CB9ED2261}" type="presParOf" srcId="{C968F3B3-6A3F-4AA6-BB7A-017CA2302C74}" destId="{85D090EC-61B4-4ECC-B3F4-B48FC8489111}" srcOrd="5" destOrd="0" presId="urn:microsoft.com/office/officeart/2009/3/layout/PhasedProcess"/>
    <dgm:cxn modelId="{0B9C0E65-351F-4A69-B20E-17D990227B2C}" type="presParOf" srcId="{E395C8B4-688B-4D47-B379-702F954A95F7}" destId="{59E6252A-99EE-4676-80F0-17E5F5914DE2}" srcOrd="8" destOrd="0" presId="urn:microsoft.com/office/officeart/2009/3/layout/PhasedProcess"/>
    <dgm:cxn modelId="{A0D92720-90D2-490B-B699-C1F656711792}" type="presParOf" srcId="{E395C8B4-688B-4D47-B379-702F954A95F7}" destId="{A573C6F1-6874-4E0A-B248-6B98EA91E1E0}" srcOrd="9" destOrd="0" presId="urn:microsoft.com/office/officeart/2009/3/layout/Phased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010D7A-AA6C-4A94-8797-84CFCB13B1A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A5D4186-0897-4940-9BE2-9A310FB18A01}">
      <dgm:prSet/>
      <dgm:spPr/>
      <dgm:t>
        <a:bodyPr/>
        <a:lstStyle/>
        <a:p>
          <a:r>
            <a:rPr lang="en-US" dirty="0"/>
            <a:t>1. Story form</a:t>
          </a:r>
        </a:p>
      </dgm:t>
    </dgm:pt>
    <dgm:pt modelId="{A17E167E-9DDF-481A-9BE0-9C9D906999B0}" type="parTrans" cxnId="{B2BE4688-1D9C-4F7D-ADDA-1C13885414A7}">
      <dgm:prSet/>
      <dgm:spPr/>
      <dgm:t>
        <a:bodyPr/>
        <a:lstStyle/>
        <a:p>
          <a:endParaRPr lang="en-US"/>
        </a:p>
      </dgm:t>
    </dgm:pt>
    <dgm:pt modelId="{228E0956-3781-4E86-817F-57175CB41278}" type="sibTrans" cxnId="{B2BE4688-1D9C-4F7D-ADDA-1C13885414A7}">
      <dgm:prSet/>
      <dgm:spPr/>
      <dgm:t>
        <a:bodyPr/>
        <a:lstStyle/>
        <a:p>
          <a:endParaRPr lang="en-US"/>
        </a:p>
      </dgm:t>
    </dgm:pt>
    <dgm:pt modelId="{75A9CBCA-DF05-4738-BB6C-769542639279}">
      <dgm:prSet/>
      <dgm:spPr/>
      <dgm:t>
        <a:bodyPr/>
        <a:lstStyle/>
        <a:p>
          <a:r>
            <a:rPr lang="en-US" dirty="0"/>
            <a:t>2. Story function</a:t>
          </a:r>
        </a:p>
      </dgm:t>
    </dgm:pt>
    <dgm:pt modelId="{7C36AFDD-E802-40C7-9001-F4A42B0598C9}" type="parTrans" cxnId="{41996EAA-EFE8-4A8A-BEE8-F5304F3C3427}">
      <dgm:prSet/>
      <dgm:spPr/>
      <dgm:t>
        <a:bodyPr/>
        <a:lstStyle/>
        <a:p>
          <a:endParaRPr lang="en-US"/>
        </a:p>
      </dgm:t>
    </dgm:pt>
    <dgm:pt modelId="{73A9613E-F0A0-4E38-8D14-62B8F4141F67}" type="sibTrans" cxnId="{41996EAA-EFE8-4A8A-BEE8-F5304F3C3427}">
      <dgm:prSet/>
      <dgm:spPr/>
      <dgm:t>
        <a:bodyPr/>
        <a:lstStyle/>
        <a:p>
          <a:endParaRPr lang="en-US"/>
        </a:p>
      </dgm:t>
    </dgm:pt>
    <dgm:pt modelId="{AB1ABD96-C4CE-4079-8BA8-30B6786FCD99}">
      <dgm:prSet/>
      <dgm:spPr/>
      <dgm:t>
        <a:bodyPr/>
        <a:lstStyle/>
        <a:p>
          <a:r>
            <a:rPr lang="en-US" dirty="0"/>
            <a:t>3. Story phenomenon</a:t>
          </a:r>
        </a:p>
      </dgm:t>
    </dgm:pt>
    <dgm:pt modelId="{D04C55DC-DB65-486B-B31C-39A5CE4071A3}" type="parTrans" cxnId="{C0E9AE75-7F59-4727-95BC-C927797F7060}">
      <dgm:prSet/>
      <dgm:spPr/>
      <dgm:t>
        <a:bodyPr/>
        <a:lstStyle/>
        <a:p>
          <a:endParaRPr lang="en-US"/>
        </a:p>
      </dgm:t>
    </dgm:pt>
    <dgm:pt modelId="{9098F800-3418-4917-AB51-CB3EBF778CF3}" type="sibTrans" cxnId="{C0E9AE75-7F59-4727-95BC-C927797F7060}">
      <dgm:prSet/>
      <dgm:spPr/>
      <dgm:t>
        <a:bodyPr/>
        <a:lstStyle/>
        <a:p>
          <a:endParaRPr lang="en-US"/>
        </a:p>
      </dgm:t>
    </dgm:pt>
    <dgm:pt modelId="{363B272D-51D9-0547-AF78-55B415D9D2F3}" type="pres">
      <dgm:prSet presAssocID="{10010D7A-AA6C-4A94-8797-84CFCB13B1AD}" presName="linear" presStyleCnt="0">
        <dgm:presLayoutVars>
          <dgm:animLvl val="lvl"/>
          <dgm:resizeHandles val="exact"/>
        </dgm:presLayoutVars>
      </dgm:prSet>
      <dgm:spPr/>
      <dgm:t>
        <a:bodyPr/>
        <a:lstStyle/>
        <a:p>
          <a:endParaRPr lang="de-DE"/>
        </a:p>
      </dgm:t>
    </dgm:pt>
    <dgm:pt modelId="{8794B12E-78B2-7A42-8DA7-6A720F67DAA0}" type="pres">
      <dgm:prSet presAssocID="{CA5D4186-0897-4940-9BE2-9A310FB18A01}" presName="parentText" presStyleLbl="node1" presStyleIdx="0" presStyleCnt="3">
        <dgm:presLayoutVars>
          <dgm:chMax val="0"/>
          <dgm:bulletEnabled val="1"/>
        </dgm:presLayoutVars>
      </dgm:prSet>
      <dgm:spPr/>
      <dgm:t>
        <a:bodyPr/>
        <a:lstStyle/>
        <a:p>
          <a:endParaRPr lang="de-DE"/>
        </a:p>
      </dgm:t>
    </dgm:pt>
    <dgm:pt modelId="{65CA43AA-DA00-6548-AC88-06D68D702F76}" type="pres">
      <dgm:prSet presAssocID="{228E0956-3781-4E86-817F-57175CB41278}" presName="spacer" presStyleCnt="0"/>
      <dgm:spPr/>
    </dgm:pt>
    <dgm:pt modelId="{7F1958CB-29C8-EC45-9D19-7BC9400CC771}" type="pres">
      <dgm:prSet presAssocID="{75A9CBCA-DF05-4738-BB6C-769542639279}" presName="parentText" presStyleLbl="node1" presStyleIdx="1" presStyleCnt="3">
        <dgm:presLayoutVars>
          <dgm:chMax val="0"/>
          <dgm:bulletEnabled val="1"/>
        </dgm:presLayoutVars>
      </dgm:prSet>
      <dgm:spPr/>
      <dgm:t>
        <a:bodyPr/>
        <a:lstStyle/>
        <a:p>
          <a:endParaRPr lang="de-DE"/>
        </a:p>
      </dgm:t>
    </dgm:pt>
    <dgm:pt modelId="{89B752F5-8188-0149-8614-8C904103415C}" type="pres">
      <dgm:prSet presAssocID="{73A9613E-F0A0-4E38-8D14-62B8F4141F67}" presName="spacer" presStyleCnt="0"/>
      <dgm:spPr/>
    </dgm:pt>
    <dgm:pt modelId="{5AC05B71-9123-044A-8DF1-5ED80C850342}" type="pres">
      <dgm:prSet presAssocID="{AB1ABD96-C4CE-4079-8BA8-30B6786FCD99}" presName="parentText" presStyleLbl="node1" presStyleIdx="2" presStyleCnt="3">
        <dgm:presLayoutVars>
          <dgm:chMax val="0"/>
          <dgm:bulletEnabled val="1"/>
        </dgm:presLayoutVars>
      </dgm:prSet>
      <dgm:spPr/>
      <dgm:t>
        <a:bodyPr/>
        <a:lstStyle/>
        <a:p>
          <a:endParaRPr lang="de-DE"/>
        </a:p>
      </dgm:t>
    </dgm:pt>
  </dgm:ptLst>
  <dgm:cxnLst>
    <dgm:cxn modelId="{B2BE4688-1D9C-4F7D-ADDA-1C13885414A7}" srcId="{10010D7A-AA6C-4A94-8797-84CFCB13B1AD}" destId="{CA5D4186-0897-4940-9BE2-9A310FB18A01}" srcOrd="0" destOrd="0" parTransId="{A17E167E-9DDF-481A-9BE0-9C9D906999B0}" sibTransId="{228E0956-3781-4E86-817F-57175CB41278}"/>
    <dgm:cxn modelId="{5C6B6AA8-8718-6D46-897D-B0142C7D5347}" type="presOf" srcId="{10010D7A-AA6C-4A94-8797-84CFCB13B1AD}" destId="{363B272D-51D9-0547-AF78-55B415D9D2F3}" srcOrd="0" destOrd="0" presId="urn:microsoft.com/office/officeart/2005/8/layout/vList2"/>
    <dgm:cxn modelId="{C0E9AE75-7F59-4727-95BC-C927797F7060}" srcId="{10010D7A-AA6C-4A94-8797-84CFCB13B1AD}" destId="{AB1ABD96-C4CE-4079-8BA8-30B6786FCD99}" srcOrd="2" destOrd="0" parTransId="{D04C55DC-DB65-486B-B31C-39A5CE4071A3}" sibTransId="{9098F800-3418-4917-AB51-CB3EBF778CF3}"/>
    <dgm:cxn modelId="{41996EAA-EFE8-4A8A-BEE8-F5304F3C3427}" srcId="{10010D7A-AA6C-4A94-8797-84CFCB13B1AD}" destId="{75A9CBCA-DF05-4738-BB6C-769542639279}" srcOrd="1" destOrd="0" parTransId="{7C36AFDD-E802-40C7-9001-F4A42B0598C9}" sibTransId="{73A9613E-F0A0-4E38-8D14-62B8F4141F67}"/>
    <dgm:cxn modelId="{47896E2C-C578-B143-A564-6783CD203F1A}" type="presOf" srcId="{75A9CBCA-DF05-4738-BB6C-769542639279}" destId="{7F1958CB-29C8-EC45-9D19-7BC9400CC771}" srcOrd="0" destOrd="0" presId="urn:microsoft.com/office/officeart/2005/8/layout/vList2"/>
    <dgm:cxn modelId="{B3D9A6A9-8637-4044-AE94-1A6E17FC62B3}" type="presOf" srcId="{CA5D4186-0897-4940-9BE2-9A310FB18A01}" destId="{8794B12E-78B2-7A42-8DA7-6A720F67DAA0}" srcOrd="0" destOrd="0" presId="urn:microsoft.com/office/officeart/2005/8/layout/vList2"/>
    <dgm:cxn modelId="{BDFB9553-A935-994B-BCE2-A2845C9D3CC9}" type="presOf" srcId="{AB1ABD96-C4CE-4079-8BA8-30B6786FCD99}" destId="{5AC05B71-9123-044A-8DF1-5ED80C850342}" srcOrd="0" destOrd="0" presId="urn:microsoft.com/office/officeart/2005/8/layout/vList2"/>
    <dgm:cxn modelId="{838985D9-B0F7-C149-B963-49EBF50AF3A1}" type="presParOf" srcId="{363B272D-51D9-0547-AF78-55B415D9D2F3}" destId="{8794B12E-78B2-7A42-8DA7-6A720F67DAA0}" srcOrd="0" destOrd="0" presId="urn:microsoft.com/office/officeart/2005/8/layout/vList2"/>
    <dgm:cxn modelId="{7D1100AB-C6A2-AD46-AD3D-31CE5195F9B7}" type="presParOf" srcId="{363B272D-51D9-0547-AF78-55B415D9D2F3}" destId="{65CA43AA-DA00-6548-AC88-06D68D702F76}" srcOrd="1" destOrd="0" presId="urn:microsoft.com/office/officeart/2005/8/layout/vList2"/>
    <dgm:cxn modelId="{731A3285-F2DD-6542-B055-0EEBC6F2A2A7}" type="presParOf" srcId="{363B272D-51D9-0547-AF78-55B415D9D2F3}" destId="{7F1958CB-29C8-EC45-9D19-7BC9400CC771}" srcOrd="2" destOrd="0" presId="urn:microsoft.com/office/officeart/2005/8/layout/vList2"/>
    <dgm:cxn modelId="{B75456DB-F20E-3247-ACCE-39D609965C26}" type="presParOf" srcId="{363B272D-51D9-0547-AF78-55B415D9D2F3}" destId="{89B752F5-8188-0149-8614-8C904103415C}" srcOrd="3" destOrd="0" presId="urn:microsoft.com/office/officeart/2005/8/layout/vList2"/>
    <dgm:cxn modelId="{8CE2F11E-A6C0-5044-92D7-8C5629DC9FB3}" type="presParOf" srcId="{363B272D-51D9-0547-AF78-55B415D9D2F3}" destId="{5AC05B71-9123-044A-8DF1-5ED80C85034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23B0F2-DD04-F74C-BDD8-FA8BBA9339F7}" type="doc">
      <dgm:prSet loTypeId="urn:microsoft.com/office/officeart/2005/8/layout/hProcess6" loCatId="" qsTypeId="urn:microsoft.com/office/officeart/2005/8/quickstyle/simple4" qsCatId="simple" csTypeId="urn:microsoft.com/office/officeart/2005/8/colors/accent1_2" csCatId="accent1" phldr="1"/>
      <dgm:spPr/>
      <dgm:t>
        <a:bodyPr/>
        <a:lstStyle/>
        <a:p>
          <a:endParaRPr lang="de-DE"/>
        </a:p>
      </dgm:t>
    </dgm:pt>
    <dgm:pt modelId="{EB02DFF3-F808-914C-A741-03D59182A96B}">
      <dgm:prSet phldrT="[Text]"/>
      <dgm:spPr/>
      <dgm:t>
        <a:bodyPr/>
        <a:lstStyle/>
        <a:p>
          <a:r>
            <a:rPr lang="de-DE" dirty="0">
              <a:latin typeface="Verdana" panose="020B0604030504040204" pitchFamily="34" charset="0"/>
              <a:ea typeface="Verdana" panose="020B0604030504040204" pitchFamily="34" charset="0"/>
              <a:cs typeface="Verdana" panose="020B0604030504040204" pitchFamily="34" charset="0"/>
            </a:rPr>
            <a:t>Story</a:t>
          </a:r>
        </a:p>
      </dgm:t>
    </dgm:pt>
    <dgm:pt modelId="{D60DCF7D-1395-A744-92CE-673F04212E23}" type="parTrans" cxnId="{519932E6-CA8E-7440-951B-001704E4E257}">
      <dgm:prSet/>
      <dgm:spPr/>
      <dgm:t>
        <a:bodyPr/>
        <a:lstStyle/>
        <a:p>
          <a:endParaRPr lang="de-DE"/>
        </a:p>
      </dgm:t>
    </dgm:pt>
    <dgm:pt modelId="{20ADB3D8-1014-A047-AEAF-8E42A04C4B22}" type="sibTrans" cxnId="{519932E6-CA8E-7440-951B-001704E4E257}">
      <dgm:prSet/>
      <dgm:spPr/>
      <dgm:t>
        <a:bodyPr/>
        <a:lstStyle/>
        <a:p>
          <a:endParaRPr lang="de-DE"/>
        </a:p>
      </dgm:t>
    </dgm:pt>
    <dgm:pt modelId="{27BA4ACB-6B1C-2543-8CD2-6B2BCEE1EA8E}">
      <dgm:prSet phldrT="[Text]"/>
      <dgm:spPr/>
      <dgm:t>
        <a:bodyPr/>
        <a:lstStyle/>
        <a:p>
          <a:r>
            <a:rPr lang="de-DE" dirty="0">
              <a:latin typeface="Verdana" panose="020B0604030504040204" pitchFamily="34" charset="0"/>
              <a:ea typeface="Verdana" panose="020B0604030504040204" pitchFamily="34" charset="0"/>
              <a:cs typeface="Verdana" panose="020B0604030504040204" pitchFamily="34" charset="0"/>
            </a:rPr>
            <a:t>Orientation</a:t>
          </a:r>
        </a:p>
        <a:p>
          <a:r>
            <a:rPr lang="de-DE" dirty="0" err="1">
              <a:latin typeface="Verdana" panose="020B0604030504040204" pitchFamily="34" charset="0"/>
              <a:ea typeface="Verdana" panose="020B0604030504040204" pitchFamily="34" charset="0"/>
              <a:cs typeface="Verdana" panose="020B0604030504040204" pitchFamily="34" charset="0"/>
            </a:rPr>
            <a:t>Complication</a:t>
          </a:r>
          <a:endParaRPr lang="de-DE" dirty="0">
            <a:latin typeface="Verdana" panose="020B0604030504040204" pitchFamily="34" charset="0"/>
            <a:ea typeface="Verdana" panose="020B0604030504040204" pitchFamily="34" charset="0"/>
            <a:cs typeface="Verdana" panose="020B0604030504040204" pitchFamily="34" charset="0"/>
          </a:endParaRPr>
        </a:p>
        <a:p>
          <a:r>
            <a:rPr lang="de-DE" dirty="0">
              <a:latin typeface="Verdana" panose="020B0604030504040204" pitchFamily="34" charset="0"/>
              <a:ea typeface="Verdana" panose="020B0604030504040204" pitchFamily="34" charset="0"/>
              <a:cs typeface="Verdana" panose="020B0604030504040204" pitchFamily="34" charset="0"/>
            </a:rPr>
            <a:t>Resolution </a:t>
          </a:r>
        </a:p>
      </dgm:t>
    </dgm:pt>
    <dgm:pt modelId="{4953E115-36D9-1646-92DC-F629E3C4D026}" type="parTrans" cxnId="{E7BD8086-8004-6245-A87E-7BA4A8EEF0D6}">
      <dgm:prSet/>
      <dgm:spPr/>
      <dgm:t>
        <a:bodyPr/>
        <a:lstStyle/>
        <a:p>
          <a:endParaRPr lang="de-DE"/>
        </a:p>
      </dgm:t>
    </dgm:pt>
    <dgm:pt modelId="{FA70F290-E8BF-E340-8827-92BE7EA43C3E}" type="sibTrans" cxnId="{E7BD8086-8004-6245-A87E-7BA4A8EEF0D6}">
      <dgm:prSet/>
      <dgm:spPr/>
      <dgm:t>
        <a:bodyPr/>
        <a:lstStyle/>
        <a:p>
          <a:endParaRPr lang="de-DE"/>
        </a:p>
      </dgm:t>
    </dgm:pt>
    <dgm:pt modelId="{B61506CF-9991-D24D-AA2A-4DCE359C7FE0}">
      <dgm:prSet phldrT="[Text]"/>
      <dgm:spPr/>
      <dgm:t>
        <a:bodyPr/>
        <a:lstStyle/>
        <a:p>
          <a:r>
            <a:rPr lang="de-DE" dirty="0">
              <a:latin typeface="Verdana" panose="020B0604030504040204" pitchFamily="34" charset="0"/>
              <a:ea typeface="Verdana" panose="020B0604030504040204" pitchFamily="34" charset="0"/>
              <a:cs typeface="Verdana" panose="020B0604030504040204" pitchFamily="34" charset="0"/>
            </a:rPr>
            <a:t>Frame</a:t>
          </a:r>
        </a:p>
      </dgm:t>
    </dgm:pt>
    <dgm:pt modelId="{A5FB7A1C-9D3F-5B4B-BB67-F47ADD4EA685}" type="parTrans" cxnId="{45BDFDA8-2272-B74C-97C3-08B8DB89D8F5}">
      <dgm:prSet/>
      <dgm:spPr/>
      <dgm:t>
        <a:bodyPr/>
        <a:lstStyle/>
        <a:p>
          <a:endParaRPr lang="de-DE"/>
        </a:p>
      </dgm:t>
    </dgm:pt>
    <dgm:pt modelId="{F044088F-215B-2148-A7BC-EBA001A245DA}" type="sibTrans" cxnId="{45BDFDA8-2272-B74C-97C3-08B8DB89D8F5}">
      <dgm:prSet/>
      <dgm:spPr/>
      <dgm:t>
        <a:bodyPr/>
        <a:lstStyle/>
        <a:p>
          <a:endParaRPr lang="de-DE"/>
        </a:p>
      </dgm:t>
    </dgm:pt>
    <dgm:pt modelId="{5C00AE00-2D9F-5440-8828-344D9E097926}">
      <dgm:prSet phldrT="[Text]"/>
      <dgm:spPr/>
      <dgm:t>
        <a:bodyPr/>
        <a:lstStyle/>
        <a:p>
          <a:r>
            <a:rPr lang="de-DE" dirty="0">
              <a:latin typeface="Verdana" panose="020B0604030504040204" pitchFamily="34" charset="0"/>
              <a:ea typeface="Verdana" panose="020B0604030504040204" pitchFamily="34" charset="0"/>
              <a:cs typeface="Verdana" panose="020B0604030504040204" pitchFamily="34" charset="0"/>
            </a:rPr>
            <a:t>Masterframe </a:t>
          </a:r>
        </a:p>
      </dgm:t>
    </dgm:pt>
    <dgm:pt modelId="{FC6188DF-AB04-404D-B275-CF7E62B4CAEF}" type="parTrans" cxnId="{5E10CE3D-51EF-2443-B492-D887ACE0EFDB}">
      <dgm:prSet/>
      <dgm:spPr/>
      <dgm:t>
        <a:bodyPr/>
        <a:lstStyle/>
        <a:p>
          <a:endParaRPr lang="de-DE"/>
        </a:p>
      </dgm:t>
    </dgm:pt>
    <dgm:pt modelId="{1A51791B-AE40-8B4E-B5EC-E60E10035421}" type="sibTrans" cxnId="{5E10CE3D-51EF-2443-B492-D887ACE0EFDB}">
      <dgm:prSet/>
      <dgm:spPr/>
      <dgm:t>
        <a:bodyPr/>
        <a:lstStyle/>
        <a:p>
          <a:endParaRPr lang="de-DE"/>
        </a:p>
      </dgm:t>
    </dgm:pt>
    <dgm:pt modelId="{AAA006D8-191B-4149-874A-4B527D611595}">
      <dgm:prSet phldrT="[Text]"/>
      <dgm:spPr/>
      <dgm:t>
        <a:bodyPr/>
        <a:lstStyle/>
        <a:p>
          <a:r>
            <a:rPr lang="de-DE" dirty="0" err="1">
              <a:latin typeface="Verdana" panose="020B0604030504040204" pitchFamily="34" charset="0"/>
              <a:ea typeface="Verdana" panose="020B0604030504040204" pitchFamily="34" charset="0"/>
              <a:cs typeface="Verdana" panose="020B0604030504040204" pitchFamily="34" charset="0"/>
            </a:rPr>
            <a:t>Issue</a:t>
          </a:r>
          <a:r>
            <a:rPr lang="de-DE" dirty="0">
              <a:latin typeface="Verdana" panose="020B0604030504040204" pitchFamily="34" charset="0"/>
              <a:ea typeface="Verdana" panose="020B0604030504040204" pitchFamily="34" charset="0"/>
              <a:cs typeface="Verdana" panose="020B0604030504040204" pitchFamily="34" charset="0"/>
            </a:rPr>
            <a:t> </a:t>
          </a:r>
          <a:r>
            <a:rPr lang="de-DE" dirty="0" err="1">
              <a:latin typeface="Verdana" panose="020B0604030504040204" pitchFamily="34" charset="0"/>
              <a:ea typeface="Verdana" panose="020B0604030504040204" pitchFamily="34" charset="0"/>
              <a:cs typeface="Verdana" panose="020B0604030504040204" pitchFamily="34" charset="0"/>
            </a:rPr>
            <a:t>specific</a:t>
          </a:r>
          <a:r>
            <a:rPr lang="de-DE" dirty="0">
              <a:latin typeface="Verdana" panose="020B0604030504040204" pitchFamily="34" charset="0"/>
              <a:ea typeface="Verdana" panose="020B0604030504040204" pitchFamily="34" charset="0"/>
              <a:cs typeface="Verdana" panose="020B0604030504040204" pitchFamily="34" charset="0"/>
            </a:rPr>
            <a:t> </a:t>
          </a:r>
          <a:r>
            <a:rPr lang="de-DE" dirty="0" err="1">
              <a:latin typeface="Verdana" panose="020B0604030504040204" pitchFamily="34" charset="0"/>
              <a:ea typeface="Verdana" panose="020B0604030504040204" pitchFamily="34" charset="0"/>
              <a:cs typeface="Verdana" panose="020B0604030504040204" pitchFamily="34" charset="0"/>
            </a:rPr>
            <a:t>frame</a:t>
          </a:r>
          <a:endParaRPr lang="de-DE" dirty="0">
            <a:latin typeface="Verdana" panose="020B0604030504040204" pitchFamily="34" charset="0"/>
            <a:ea typeface="Verdana" panose="020B0604030504040204" pitchFamily="34" charset="0"/>
            <a:cs typeface="Verdana" panose="020B0604030504040204" pitchFamily="34" charset="0"/>
          </a:endParaRPr>
        </a:p>
      </dgm:t>
    </dgm:pt>
    <dgm:pt modelId="{896F3EEE-A225-084C-8B57-58C02D8E2DD2}" type="parTrans" cxnId="{86C477A3-34F6-3343-A238-6F6F7F5AE5FD}">
      <dgm:prSet/>
      <dgm:spPr/>
      <dgm:t>
        <a:bodyPr/>
        <a:lstStyle/>
        <a:p>
          <a:endParaRPr lang="de-DE"/>
        </a:p>
      </dgm:t>
    </dgm:pt>
    <dgm:pt modelId="{EE5B425A-9204-854F-A19B-721FB3C57307}" type="sibTrans" cxnId="{86C477A3-34F6-3343-A238-6F6F7F5AE5FD}">
      <dgm:prSet/>
      <dgm:spPr/>
      <dgm:t>
        <a:bodyPr/>
        <a:lstStyle/>
        <a:p>
          <a:endParaRPr lang="de-DE"/>
        </a:p>
      </dgm:t>
    </dgm:pt>
    <dgm:pt modelId="{B7053426-3BCF-DE4B-92F2-C228B422B6D8}">
      <dgm:prSet phldrT="[Text]"/>
      <dgm:spPr/>
      <dgm:t>
        <a:bodyPr/>
        <a:lstStyle/>
        <a:p>
          <a:r>
            <a:rPr lang="de-DE" dirty="0" err="1">
              <a:latin typeface="Verdana" panose="020B0604030504040204" pitchFamily="34" charset="0"/>
              <a:ea typeface="Verdana" panose="020B0604030504040204" pitchFamily="34" charset="0"/>
              <a:cs typeface="Verdana" panose="020B0604030504040204" pitchFamily="34" charset="0"/>
            </a:rPr>
            <a:t>Metaphor</a:t>
          </a:r>
          <a:endParaRPr lang="de-DE" dirty="0">
            <a:latin typeface="Verdana" panose="020B0604030504040204" pitchFamily="34" charset="0"/>
            <a:ea typeface="Verdana" panose="020B0604030504040204" pitchFamily="34" charset="0"/>
            <a:cs typeface="Verdana" panose="020B0604030504040204" pitchFamily="34" charset="0"/>
          </a:endParaRPr>
        </a:p>
      </dgm:t>
    </dgm:pt>
    <dgm:pt modelId="{9A3CA0A3-E4E2-F349-BF5A-D8EF598CA520}" type="parTrans" cxnId="{4DF26CAA-FEBD-F949-B6B4-D38B93C78BD2}">
      <dgm:prSet/>
      <dgm:spPr/>
      <dgm:t>
        <a:bodyPr/>
        <a:lstStyle/>
        <a:p>
          <a:endParaRPr lang="de-DE"/>
        </a:p>
      </dgm:t>
    </dgm:pt>
    <dgm:pt modelId="{124BAF1F-7FB8-9444-B160-2EF076FA779B}" type="sibTrans" cxnId="{4DF26CAA-FEBD-F949-B6B4-D38B93C78BD2}">
      <dgm:prSet/>
      <dgm:spPr/>
      <dgm:t>
        <a:bodyPr/>
        <a:lstStyle/>
        <a:p>
          <a:endParaRPr lang="de-DE"/>
        </a:p>
      </dgm:t>
    </dgm:pt>
    <dgm:pt modelId="{01EC29EC-E25C-9543-A20C-0F43ED502710}" type="pres">
      <dgm:prSet presAssocID="{1C23B0F2-DD04-F74C-BDD8-FA8BBA9339F7}" presName="theList" presStyleCnt="0">
        <dgm:presLayoutVars>
          <dgm:dir/>
          <dgm:animLvl val="lvl"/>
          <dgm:resizeHandles val="exact"/>
        </dgm:presLayoutVars>
      </dgm:prSet>
      <dgm:spPr/>
      <dgm:t>
        <a:bodyPr/>
        <a:lstStyle/>
        <a:p>
          <a:endParaRPr lang="de-DE"/>
        </a:p>
      </dgm:t>
    </dgm:pt>
    <dgm:pt modelId="{1425556E-7878-0340-B52E-6C05BD0E20B8}" type="pres">
      <dgm:prSet presAssocID="{EB02DFF3-F808-914C-A741-03D59182A96B}" presName="compNode" presStyleCnt="0"/>
      <dgm:spPr/>
    </dgm:pt>
    <dgm:pt modelId="{13026F50-BD7C-D842-BE03-3389B1E42E40}" type="pres">
      <dgm:prSet presAssocID="{EB02DFF3-F808-914C-A741-03D59182A96B}" presName="noGeometry" presStyleCnt="0"/>
      <dgm:spPr/>
    </dgm:pt>
    <dgm:pt modelId="{867BED9D-15A2-D744-A5C1-65AB237F4C7C}" type="pres">
      <dgm:prSet presAssocID="{EB02DFF3-F808-914C-A741-03D59182A96B}" presName="childTextVisible" presStyleLbl="bgAccFollowNode1" presStyleIdx="0" presStyleCnt="3">
        <dgm:presLayoutVars>
          <dgm:bulletEnabled val="1"/>
        </dgm:presLayoutVars>
      </dgm:prSet>
      <dgm:spPr/>
      <dgm:t>
        <a:bodyPr/>
        <a:lstStyle/>
        <a:p>
          <a:endParaRPr lang="de-DE"/>
        </a:p>
      </dgm:t>
    </dgm:pt>
    <dgm:pt modelId="{44DFBF79-7547-5842-ADFD-647A1AF7F18C}" type="pres">
      <dgm:prSet presAssocID="{EB02DFF3-F808-914C-A741-03D59182A96B}" presName="childTextHidden" presStyleLbl="bgAccFollowNode1" presStyleIdx="0" presStyleCnt="3"/>
      <dgm:spPr/>
      <dgm:t>
        <a:bodyPr/>
        <a:lstStyle/>
        <a:p>
          <a:endParaRPr lang="de-DE"/>
        </a:p>
      </dgm:t>
    </dgm:pt>
    <dgm:pt modelId="{F5D091F6-C377-294C-BF4B-BE5066E04429}" type="pres">
      <dgm:prSet presAssocID="{EB02DFF3-F808-914C-A741-03D59182A96B}" presName="parentText" presStyleLbl="node1" presStyleIdx="0" presStyleCnt="3">
        <dgm:presLayoutVars>
          <dgm:chMax val="1"/>
          <dgm:bulletEnabled val="1"/>
        </dgm:presLayoutVars>
      </dgm:prSet>
      <dgm:spPr/>
      <dgm:t>
        <a:bodyPr/>
        <a:lstStyle/>
        <a:p>
          <a:endParaRPr lang="de-DE"/>
        </a:p>
      </dgm:t>
    </dgm:pt>
    <dgm:pt modelId="{AA56CE33-7992-894A-98E8-B29F13DA900F}" type="pres">
      <dgm:prSet presAssocID="{EB02DFF3-F808-914C-A741-03D59182A96B}" presName="aSpace" presStyleCnt="0"/>
      <dgm:spPr/>
    </dgm:pt>
    <dgm:pt modelId="{7D268894-AC30-F94A-9653-B0C263D8D60D}" type="pres">
      <dgm:prSet presAssocID="{B61506CF-9991-D24D-AA2A-4DCE359C7FE0}" presName="compNode" presStyleCnt="0"/>
      <dgm:spPr/>
    </dgm:pt>
    <dgm:pt modelId="{7E83005D-D8F4-6D49-9749-F3E11EFE2543}" type="pres">
      <dgm:prSet presAssocID="{B61506CF-9991-D24D-AA2A-4DCE359C7FE0}" presName="noGeometry" presStyleCnt="0"/>
      <dgm:spPr/>
    </dgm:pt>
    <dgm:pt modelId="{E68683A6-3EFC-0245-AAF9-1AE59D704BF9}" type="pres">
      <dgm:prSet presAssocID="{B61506CF-9991-D24D-AA2A-4DCE359C7FE0}" presName="childTextVisible" presStyleLbl="bgAccFollowNode1" presStyleIdx="1" presStyleCnt="3">
        <dgm:presLayoutVars>
          <dgm:bulletEnabled val="1"/>
        </dgm:presLayoutVars>
      </dgm:prSet>
      <dgm:spPr/>
      <dgm:t>
        <a:bodyPr/>
        <a:lstStyle/>
        <a:p>
          <a:endParaRPr lang="de-DE"/>
        </a:p>
      </dgm:t>
    </dgm:pt>
    <dgm:pt modelId="{D54E6EF9-4A56-7041-94A8-394D6C8B1310}" type="pres">
      <dgm:prSet presAssocID="{B61506CF-9991-D24D-AA2A-4DCE359C7FE0}" presName="childTextHidden" presStyleLbl="bgAccFollowNode1" presStyleIdx="1" presStyleCnt="3"/>
      <dgm:spPr/>
      <dgm:t>
        <a:bodyPr/>
        <a:lstStyle/>
        <a:p>
          <a:endParaRPr lang="de-DE"/>
        </a:p>
      </dgm:t>
    </dgm:pt>
    <dgm:pt modelId="{9D332091-B9E6-0A46-815F-C96F3BA67BE6}" type="pres">
      <dgm:prSet presAssocID="{B61506CF-9991-D24D-AA2A-4DCE359C7FE0}" presName="parentText" presStyleLbl="node1" presStyleIdx="1" presStyleCnt="3">
        <dgm:presLayoutVars>
          <dgm:chMax val="1"/>
          <dgm:bulletEnabled val="1"/>
        </dgm:presLayoutVars>
      </dgm:prSet>
      <dgm:spPr/>
      <dgm:t>
        <a:bodyPr/>
        <a:lstStyle/>
        <a:p>
          <a:endParaRPr lang="de-DE"/>
        </a:p>
      </dgm:t>
    </dgm:pt>
    <dgm:pt modelId="{04C9C49A-BBF7-E74C-809F-FA2776373411}" type="pres">
      <dgm:prSet presAssocID="{B61506CF-9991-D24D-AA2A-4DCE359C7FE0}" presName="aSpace" presStyleCnt="0"/>
      <dgm:spPr/>
    </dgm:pt>
    <dgm:pt modelId="{87AD8206-BC9F-724F-AC43-FE1975C73172}" type="pres">
      <dgm:prSet presAssocID="{B7053426-3BCF-DE4B-92F2-C228B422B6D8}" presName="compNode" presStyleCnt="0"/>
      <dgm:spPr/>
    </dgm:pt>
    <dgm:pt modelId="{3141B34F-4450-3845-8FD6-7785B9C800FE}" type="pres">
      <dgm:prSet presAssocID="{B7053426-3BCF-DE4B-92F2-C228B422B6D8}" presName="noGeometry" presStyleCnt="0"/>
      <dgm:spPr/>
    </dgm:pt>
    <dgm:pt modelId="{E898CE40-4754-EB43-A274-0744D315E9AD}" type="pres">
      <dgm:prSet presAssocID="{B7053426-3BCF-DE4B-92F2-C228B422B6D8}" presName="childTextVisible" presStyleLbl="bgAccFollowNode1" presStyleIdx="2" presStyleCnt="3">
        <dgm:presLayoutVars>
          <dgm:bulletEnabled val="1"/>
        </dgm:presLayoutVars>
      </dgm:prSet>
      <dgm:spPr/>
    </dgm:pt>
    <dgm:pt modelId="{4257634D-DFB6-9343-86C4-4BFCF51053F0}" type="pres">
      <dgm:prSet presAssocID="{B7053426-3BCF-DE4B-92F2-C228B422B6D8}" presName="childTextHidden" presStyleLbl="bgAccFollowNode1" presStyleIdx="2" presStyleCnt="3"/>
      <dgm:spPr/>
    </dgm:pt>
    <dgm:pt modelId="{36F6FFAA-13E8-3443-BCD4-08BF39F127EE}" type="pres">
      <dgm:prSet presAssocID="{B7053426-3BCF-DE4B-92F2-C228B422B6D8}" presName="parentText" presStyleLbl="node1" presStyleIdx="2" presStyleCnt="3">
        <dgm:presLayoutVars>
          <dgm:chMax val="1"/>
          <dgm:bulletEnabled val="1"/>
        </dgm:presLayoutVars>
      </dgm:prSet>
      <dgm:spPr/>
      <dgm:t>
        <a:bodyPr/>
        <a:lstStyle/>
        <a:p>
          <a:endParaRPr lang="de-DE"/>
        </a:p>
      </dgm:t>
    </dgm:pt>
  </dgm:ptLst>
  <dgm:cxnLst>
    <dgm:cxn modelId="{A002307B-42C0-5B4E-85E5-DE613CED19E4}" type="presOf" srcId="{AAA006D8-191B-4149-874A-4B527D611595}" destId="{D54E6EF9-4A56-7041-94A8-394D6C8B1310}" srcOrd="1" destOrd="1" presId="urn:microsoft.com/office/officeart/2005/8/layout/hProcess6"/>
    <dgm:cxn modelId="{222F9C8E-BFBA-E848-A3C4-D161548467CF}" type="presOf" srcId="{B7053426-3BCF-DE4B-92F2-C228B422B6D8}" destId="{36F6FFAA-13E8-3443-BCD4-08BF39F127EE}" srcOrd="0" destOrd="0" presId="urn:microsoft.com/office/officeart/2005/8/layout/hProcess6"/>
    <dgm:cxn modelId="{4DF26CAA-FEBD-F949-B6B4-D38B93C78BD2}" srcId="{1C23B0F2-DD04-F74C-BDD8-FA8BBA9339F7}" destId="{B7053426-3BCF-DE4B-92F2-C228B422B6D8}" srcOrd="2" destOrd="0" parTransId="{9A3CA0A3-E4E2-F349-BF5A-D8EF598CA520}" sibTransId="{124BAF1F-7FB8-9444-B160-2EF076FA779B}"/>
    <dgm:cxn modelId="{35D8BEF8-53AC-B843-890E-EEDDDC50EF46}" type="presOf" srcId="{B61506CF-9991-D24D-AA2A-4DCE359C7FE0}" destId="{9D332091-B9E6-0A46-815F-C96F3BA67BE6}" srcOrd="0" destOrd="0" presId="urn:microsoft.com/office/officeart/2005/8/layout/hProcess6"/>
    <dgm:cxn modelId="{519932E6-CA8E-7440-951B-001704E4E257}" srcId="{1C23B0F2-DD04-F74C-BDD8-FA8BBA9339F7}" destId="{EB02DFF3-F808-914C-A741-03D59182A96B}" srcOrd="0" destOrd="0" parTransId="{D60DCF7D-1395-A744-92CE-673F04212E23}" sibTransId="{20ADB3D8-1014-A047-AEAF-8E42A04C4B22}"/>
    <dgm:cxn modelId="{B00B697D-C439-3D4D-9789-2506C2A27BA8}" type="presOf" srcId="{EB02DFF3-F808-914C-A741-03D59182A96B}" destId="{F5D091F6-C377-294C-BF4B-BE5066E04429}" srcOrd="0" destOrd="0" presId="urn:microsoft.com/office/officeart/2005/8/layout/hProcess6"/>
    <dgm:cxn modelId="{C625FA0E-7F64-3F41-8814-A17A74D0D711}" type="presOf" srcId="{5C00AE00-2D9F-5440-8828-344D9E097926}" destId="{D54E6EF9-4A56-7041-94A8-394D6C8B1310}" srcOrd="1" destOrd="0" presId="urn:microsoft.com/office/officeart/2005/8/layout/hProcess6"/>
    <dgm:cxn modelId="{16FAF623-0EBC-4C40-BD24-6D91102F2296}" type="presOf" srcId="{27BA4ACB-6B1C-2543-8CD2-6B2BCEE1EA8E}" destId="{44DFBF79-7547-5842-ADFD-647A1AF7F18C}" srcOrd="1" destOrd="0" presId="urn:microsoft.com/office/officeart/2005/8/layout/hProcess6"/>
    <dgm:cxn modelId="{0D56B86D-4F47-1C45-B486-D295037F15A6}" type="presOf" srcId="{AAA006D8-191B-4149-874A-4B527D611595}" destId="{E68683A6-3EFC-0245-AAF9-1AE59D704BF9}" srcOrd="0" destOrd="1" presId="urn:microsoft.com/office/officeart/2005/8/layout/hProcess6"/>
    <dgm:cxn modelId="{86C477A3-34F6-3343-A238-6F6F7F5AE5FD}" srcId="{B61506CF-9991-D24D-AA2A-4DCE359C7FE0}" destId="{AAA006D8-191B-4149-874A-4B527D611595}" srcOrd="1" destOrd="0" parTransId="{896F3EEE-A225-084C-8B57-58C02D8E2DD2}" sibTransId="{EE5B425A-9204-854F-A19B-721FB3C57307}"/>
    <dgm:cxn modelId="{B8F541DA-74D6-8645-A6B6-4FCFE6B84635}" type="presOf" srcId="{5C00AE00-2D9F-5440-8828-344D9E097926}" destId="{E68683A6-3EFC-0245-AAF9-1AE59D704BF9}" srcOrd="0" destOrd="0" presId="urn:microsoft.com/office/officeart/2005/8/layout/hProcess6"/>
    <dgm:cxn modelId="{D463E921-8A7E-744D-9DE8-813A7656F128}" type="presOf" srcId="{1C23B0F2-DD04-F74C-BDD8-FA8BBA9339F7}" destId="{01EC29EC-E25C-9543-A20C-0F43ED502710}" srcOrd="0" destOrd="0" presId="urn:microsoft.com/office/officeart/2005/8/layout/hProcess6"/>
    <dgm:cxn modelId="{A64ED2B2-411B-5042-869A-0DC13FBAD7E0}" type="presOf" srcId="{27BA4ACB-6B1C-2543-8CD2-6B2BCEE1EA8E}" destId="{867BED9D-15A2-D744-A5C1-65AB237F4C7C}" srcOrd="0" destOrd="0" presId="urn:microsoft.com/office/officeart/2005/8/layout/hProcess6"/>
    <dgm:cxn modelId="{E7BD8086-8004-6245-A87E-7BA4A8EEF0D6}" srcId="{EB02DFF3-F808-914C-A741-03D59182A96B}" destId="{27BA4ACB-6B1C-2543-8CD2-6B2BCEE1EA8E}" srcOrd="0" destOrd="0" parTransId="{4953E115-36D9-1646-92DC-F629E3C4D026}" sibTransId="{FA70F290-E8BF-E340-8827-92BE7EA43C3E}"/>
    <dgm:cxn modelId="{5E10CE3D-51EF-2443-B492-D887ACE0EFDB}" srcId="{B61506CF-9991-D24D-AA2A-4DCE359C7FE0}" destId="{5C00AE00-2D9F-5440-8828-344D9E097926}" srcOrd="0" destOrd="0" parTransId="{FC6188DF-AB04-404D-B275-CF7E62B4CAEF}" sibTransId="{1A51791B-AE40-8B4E-B5EC-E60E10035421}"/>
    <dgm:cxn modelId="{45BDFDA8-2272-B74C-97C3-08B8DB89D8F5}" srcId="{1C23B0F2-DD04-F74C-BDD8-FA8BBA9339F7}" destId="{B61506CF-9991-D24D-AA2A-4DCE359C7FE0}" srcOrd="1" destOrd="0" parTransId="{A5FB7A1C-9D3F-5B4B-BB67-F47ADD4EA685}" sibTransId="{F044088F-215B-2148-A7BC-EBA001A245DA}"/>
    <dgm:cxn modelId="{CE4FDD85-B8D3-714B-BDF5-527CB123F6BD}" type="presParOf" srcId="{01EC29EC-E25C-9543-A20C-0F43ED502710}" destId="{1425556E-7878-0340-B52E-6C05BD0E20B8}" srcOrd="0" destOrd="0" presId="urn:microsoft.com/office/officeart/2005/8/layout/hProcess6"/>
    <dgm:cxn modelId="{AA5748BA-979E-1A42-85BA-76E6967F8BF1}" type="presParOf" srcId="{1425556E-7878-0340-B52E-6C05BD0E20B8}" destId="{13026F50-BD7C-D842-BE03-3389B1E42E40}" srcOrd="0" destOrd="0" presId="urn:microsoft.com/office/officeart/2005/8/layout/hProcess6"/>
    <dgm:cxn modelId="{B3BA7436-B52D-7949-B229-8681A6940E9C}" type="presParOf" srcId="{1425556E-7878-0340-B52E-6C05BD0E20B8}" destId="{867BED9D-15A2-D744-A5C1-65AB237F4C7C}" srcOrd="1" destOrd="0" presId="urn:microsoft.com/office/officeart/2005/8/layout/hProcess6"/>
    <dgm:cxn modelId="{2F70DB42-B155-0C41-A11B-820FE85490ED}" type="presParOf" srcId="{1425556E-7878-0340-B52E-6C05BD0E20B8}" destId="{44DFBF79-7547-5842-ADFD-647A1AF7F18C}" srcOrd="2" destOrd="0" presId="urn:microsoft.com/office/officeart/2005/8/layout/hProcess6"/>
    <dgm:cxn modelId="{BFE05D73-5B5B-9847-AD95-FCAA280084E7}" type="presParOf" srcId="{1425556E-7878-0340-B52E-6C05BD0E20B8}" destId="{F5D091F6-C377-294C-BF4B-BE5066E04429}" srcOrd="3" destOrd="0" presId="urn:microsoft.com/office/officeart/2005/8/layout/hProcess6"/>
    <dgm:cxn modelId="{54A892AA-C0B7-1142-BA1A-5E4531266BCA}" type="presParOf" srcId="{01EC29EC-E25C-9543-A20C-0F43ED502710}" destId="{AA56CE33-7992-894A-98E8-B29F13DA900F}" srcOrd="1" destOrd="0" presId="urn:microsoft.com/office/officeart/2005/8/layout/hProcess6"/>
    <dgm:cxn modelId="{BA02CB6A-8C58-4840-8DDC-6924B82CF5CA}" type="presParOf" srcId="{01EC29EC-E25C-9543-A20C-0F43ED502710}" destId="{7D268894-AC30-F94A-9653-B0C263D8D60D}" srcOrd="2" destOrd="0" presId="urn:microsoft.com/office/officeart/2005/8/layout/hProcess6"/>
    <dgm:cxn modelId="{09493D66-DE08-5245-9193-A2304051A00B}" type="presParOf" srcId="{7D268894-AC30-F94A-9653-B0C263D8D60D}" destId="{7E83005D-D8F4-6D49-9749-F3E11EFE2543}" srcOrd="0" destOrd="0" presId="urn:microsoft.com/office/officeart/2005/8/layout/hProcess6"/>
    <dgm:cxn modelId="{464340AF-C85C-D141-B5F6-A7C14B121094}" type="presParOf" srcId="{7D268894-AC30-F94A-9653-B0C263D8D60D}" destId="{E68683A6-3EFC-0245-AAF9-1AE59D704BF9}" srcOrd="1" destOrd="0" presId="urn:microsoft.com/office/officeart/2005/8/layout/hProcess6"/>
    <dgm:cxn modelId="{4FB86A23-EB90-F94E-A431-5B54F1C67FBA}" type="presParOf" srcId="{7D268894-AC30-F94A-9653-B0C263D8D60D}" destId="{D54E6EF9-4A56-7041-94A8-394D6C8B1310}" srcOrd="2" destOrd="0" presId="urn:microsoft.com/office/officeart/2005/8/layout/hProcess6"/>
    <dgm:cxn modelId="{E1D36177-FFC7-924E-83AC-D54DE8D805D3}" type="presParOf" srcId="{7D268894-AC30-F94A-9653-B0C263D8D60D}" destId="{9D332091-B9E6-0A46-815F-C96F3BA67BE6}" srcOrd="3" destOrd="0" presId="urn:microsoft.com/office/officeart/2005/8/layout/hProcess6"/>
    <dgm:cxn modelId="{71B06170-C5BE-BD43-B0D8-23ADA6995F47}" type="presParOf" srcId="{01EC29EC-E25C-9543-A20C-0F43ED502710}" destId="{04C9C49A-BBF7-E74C-809F-FA2776373411}" srcOrd="3" destOrd="0" presId="urn:microsoft.com/office/officeart/2005/8/layout/hProcess6"/>
    <dgm:cxn modelId="{1C29BCAD-0D69-CD48-9C77-9B315A0F5E88}" type="presParOf" srcId="{01EC29EC-E25C-9543-A20C-0F43ED502710}" destId="{87AD8206-BC9F-724F-AC43-FE1975C73172}" srcOrd="4" destOrd="0" presId="urn:microsoft.com/office/officeart/2005/8/layout/hProcess6"/>
    <dgm:cxn modelId="{AB46F78C-3872-9E41-A80C-46663A17C703}" type="presParOf" srcId="{87AD8206-BC9F-724F-AC43-FE1975C73172}" destId="{3141B34F-4450-3845-8FD6-7785B9C800FE}" srcOrd="0" destOrd="0" presId="urn:microsoft.com/office/officeart/2005/8/layout/hProcess6"/>
    <dgm:cxn modelId="{52034F26-D8D5-F84F-A968-636CBA5B1733}" type="presParOf" srcId="{87AD8206-BC9F-724F-AC43-FE1975C73172}" destId="{E898CE40-4754-EB43-A274-0744D315E9AD}" srcOrd="1" destOrd="0" presId="urn:microsoft.com/office/officeart/2005/8/layout/hProcess6"/>
    <dgm:cxn modelId="{EF7676C8-0F86-1543-BCA2-4ABFC3DCA691}" type="presParOf" srcId="{87AD8206-BC9F-724F-AC43-FE1975C73172}" destId="{4257634D-DFB6-9343-86C4-4BFCF51053F0}" srcOrd="2" destOrd="0" presId="urn:microsoft.com/office/officeart/2005/8/layout/hProcess6"/>
    <dgm:cxn modelId="{BFD889AE-AA4D-374C-B1B2-A7E03760CCFD}" type="presParOf" srcId="{87AD8206-BC9F-724F-AC43-FE1975C73172}" destId="{36F6FFAA-13E8-3443-BCD4-08BF39F127EE}"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10D0B3-C426-5546-B765-4416F63B9856}" type="doc">
      <dgm:prSet loTypeId="urn:microsoft.com/office/officeart/2005/8/layout/hProcess9" loCatId="" qsTypeId="urn:microsoft.com/office/officeart/2005/8/quickstyle/simple1" qsCatId="simple" csTypeId="urn:microsoft.com/office/officeart/2005/8/colors/accent0_3" csCatId="mainScheme" phldr="1"/>
      <dgm:spPr/>
    </dgm:pt>
    <dgm:pt modelId="{721E4AF5-1FF2-4840-B253-63B626FAACE7}">
      <dgm:prSet phldrT="[Text]"/>
      <dgm:spPr/>
      <dgm:t>
        <a:bodyPr/>
        <a:lstStyle/>
        <a:p>
          <a:r>
            <a:rPr lang="de-DE" dirty="0"/>
            <a:t>Problem </a:t>
          </a:r>
          <a:r>
            <a:rPr lang="de-DE" dirty="0" err="1"/>
            <a:t>definition</a:t>
          </a:r>
          <a:endParaRPr lang="de-DE" dirty="0"/>
        </a:p>
      </dgm:t>
    </dgm:pt>
    <dgm:pt modelId="{DDA5EE71-6CE0-8B46-B231-D659A6D44826}" type="parTrans" cxnId="{F7CD9037-E0D8-9A4A-A050-938CBC83C44E}">
      <dgm:prSet/>
      <dgm:spPr/>
      <dgm:t>
        <a:bodyPr/>
        <a:lstStyle/>
        <a:p>
          <a:endParaRPr lang="de-DE"/>
        </a:p>
      </dgm:t>
    </dgm:pt>
    <dgm:pt modelId="{FF00C69F-0FA8-604C-8D00-83A4C96F04AD}" type="sibTrans" cxnId="{F7CD9037-E0D8-9A4A-A050-938CBC83C44E}">
      <dgm:prSet/>
      <dgm:spPr/>
      <dgm:t>
        <a:bodyPr/>
        <a:lstStyle/>
        <a:p>
          <a:endParaRPr lang="de-DE"/>
        </a:p>
      </dgm:t>
    </dgm:pt>
    <dgm:pt modelId="{E362EF99-5406-B94B-8468-41D657199457}">
      <dgm:prSet phldrT="[Text]"/>
      <dgm:spPr/>
      <dgm:t>
        <a:bodyPr/>
        <a:lstStyle/>
        <a:p>
          <a:r>
            <a:rPr lang="de-DE" dirty="0"/>
            <a:t>Moral </a:t>
          </a:r>
          <a:r>
            <a:rPr lang="de-DE" dirty="0" err="1"/>
            <a:t>evaluation</a:t>
          </a:r>
          <a:endParaRPr lang="de-DE" dirty="0"/>
        </a:p>
      </dgm:t>
    </dgm:pt>
    <dgm:pt modelId="{561A5169-2FB7-524C-81E8-11A13B088641}" type="parTrans" cxnId="{DAB76DD7-6B3F-014F-8C21-F189A5F642F5}">
      <dgm:prSet/>
      <dgm:spPr/>
      <dgm:t>
        <a:bodyPr/>
        <a:lstStyle/>
        <a:p>
          <a:endParaRPr lang="de-DE"/>
        </a:p>
      </dgm:t>
    </dgm:pt>
    <dgm:pt modelId="{0764D5F3-D9A7-FF48-A504-09A712C92FD8}" type="sibTrans" cxnId="{DAB76DD7-6B3F-014F-8C21-F189A5F642F5}">
      <dgm:prSet/>
      <dgm:spPr/>
      <dgm:t>
        <a:bodyPr/>
        <a:lstStyle/>
        <a:p>
          <a:endParaRPr lang="de-DE"/>
        </a:p>
      </dgm:t>
    </dgm:pt>
    <dgm:pt modelId="{BA00B18C-6594-974E-81D9-A16FABEC6A06}">
      <dgm:prSet phldrT="[Text]"/>
      <dgm:spPr/>
      <dgm:t>
        <a:bodyPr/>
        <a:lstStyle/>
        <a:p>
          <a:r>
            <a:rPr lang="de-DE" dirty="0" err="1"/>
            <a:t>Remedy</a:t>
          </a:r>
          <a:r>
            <a:rPr lang="de-DE" dirty="0"/>
            <a:t> </a:t>
          </a:r>
          <a:r>
            <a:rPr lang="de-DE" dirty="0" err="1"/>
            <a:t>promotion</a:t>
          </a:r>
          <a:endParaRPr lang="de-DE" dirty="0"/>
        </a:p>
      </dgm:t>
    </dgm:pt>
    <dgm:pt modelId="{A06C1316-9348-F44B-8252-C345FD556A7D}" type="parTrans" cxnId="{32F2195B-2FCD-CF47-9584-3E09A52A99E6}">
      <dgm:prSet/>
      <dgm:spPr/>
      <dgm:t>
        <a:bodyPr/>
        <a:lstStyle/>
        <a:p>
          <a:endParaRPr lang="de-DE"/>
        </a:p>
      </dgm:t>
    </dgm:pt>
    <dgm:pt modelId="{14E03279-1EFE-B146-86F1-B7FC9516A9BE}" type="sibTrans" cxnId="{32F2195B-2FCD-CF47-9584-3E09A52A99E6}">
      <dgm:prSet/>
      <dgm:spPr/>
      <dgm:t>
        <a:bodyPr/>
        <a:lstStyle/>
        <a:p>
          <a:endParaRPr lang="de-DE"/>
        </a:p>
      </dgm:t>
    </dgm:pt>
    <dgm:pt modelId="{BCC64015-B3D6-614E-AB22-752E5BF3A932}">
      <dgm:prSet phldrT="[Text]"/>
      <dgm:spPr/>
      <dgm:t>
        <a:bodyPr/>
        <a:lstStyle/>
        <a:p>
          <a:r>
            <a:rPr lang="de-DE" dirty="0" err="1"/>
            <a:t>Causal</a:t>
          </a:r>
          <a:r>
            <a:rPr lang="de-DE" dirty="0"/>
            <a:t> </a:t>
          </a:r>
          <a:r>
            <a:rPr lang="de-DE" dirty="0" err="1"/>
            <a:t>analysis</a:t>
          </a:r>
          <a:endParaRPr lang="de-DE" dirty="0"/>
        </a:p>
      </dgm:t>
    </dgm:pt>
    <dgm:pt modelId="{CD603526-BB7F-CA45-A7D8-62956D26EF24}" type="parTrans" cxnId="{349BB6A1-F943-E047-BBE2-58CAA12725BD}">
      <dgm:prSet/>
      <dgm:spPr/>
      <dgm:t>
        <a:bodyPr/>
        <a:lstStyle/>
        <a:p>
          <a:endParaRPr lang="de-DE"/>
        </a:p>
      </dgm:t>
    </dgm:pt>
    <dgm:pt modelId="{82C8972F-1CEA-E744-9606-CFD0EB9618D9}" type="sibTrans" cxnId="{349BB6A1-F943-E047-BBE2-58CAA12725BD}">
      <dgm:prSet/>
      <dgm:spPr/>
      <dgm:t>
        <a:bodyPr/>
        <a:lstStyle/>
        <a:p>
          <a:endParaRPr lang="de-DE"/>
        </a:p>
      </dgm:t>
    </dgm:pt>
    <dgm:pt modelId="{D5549514-EFC4-7B4B-8819-278AEFCECC5E}" type="pres">
      <dgm:prSet presAssocID="{6F10D0B3-C426-5546-B765-4416F63B9856}" presName="CompostProcess" presStyleCnt="0">
        <dgm:presLayoutVars>
          <dgm:dir/>
          <dgm:resizeHandles val="exact"/>
        </dgm:presLayoutVars>
      </dgm:prSet>
      <dgm:spPr/>
    </dgm:pt>
    <dgm:pt modelId="{2B86FA14-D804-F143-8FC9-D475F93B2D34}" type="pres">
      <dgm:prSet presAssocID="{6F10D0B3-C426-5546-B765-4416F63B9856}" presName="arrow" presStyleLbl="bgShp" presStyleIdx="0" presStyleCnt="1" custScaleX="117647"/>
      <dgm:spPr/>
    </dgm:pt>
    <dgm:pt modelId="{503F5895-2F9D-6B44-A165-F40F4185F3B5}" type="pres">
      <dgm:prSet presAssocID="{6F10D0B3-C426-5546-B765-4416F63B9856}" presName="linearProcess" presStyleCnt="0"/>
      <dgm:spPr/>
    </dgm:pt>
    <dgm:pt modelId="{E3733324-5F71-8B45-BFDD-6E98B130C5E9}" type="pres">
      <dgm:prSet presAssocID="{721E4AF5-1FF2-4840-B253-63B626FAACE7}" presName="textNode" presStyleLbl="node1" presStyleIdx="0" presStyleCnt="4">
        <dgm:presLayoutVars>
          <dgm:bulletEnabled val="1"/>
        </dgm:presLayoutVars>
      </dgm:prSet>
      <dgm:spPr/>
      <dgm:t>
        <a:bodyPr/>
        <a:lstStyle/>
        <a:p>
          <a:endParaRPr lang="de-DE"/>
        </a:p>
      </dgm:t>
    </dgm:pt>
    <dgm:pt modelId="{B8D69BB4-8C30-1D4C-B964-7A914EF08691}" type="pres">
      <dgm:prSet presAssocID="{FF00C69F-0FA8-604C-8D00-83A4C96F04AD}" presName="sibTrans" presStyleCnt="0"/>
      <dgm:spPr/>
    </dgm:pt>
    <dgm:pt modelId="{12F42F42-5FB8-2D47-AC2C-6D39EC777DCE}" type="pres">
      <dgm:prSet presAssocID="{BCC64015-B3D6-614E-AB22-752E5BF3A932}" presName="textNode" presStyleLbl="node1" presStyleIdx="1" presStyleCnt="4">
        <dgm:presLayoutVars>
          <dgm:bulletEnabled val="1"/>
        </dgm:presLayoutVars>
      </dgm:prSet>
      <dgm:spPr/>
      <dgm:t>
        <a:bodyPr/>
        <a:lstStyle/>
        <a:p>
          <a:endParaRPr lang="de-DE"/>
        </a:p>
      </dgm:t>
    </dgm:pt>
    <dgm:pt modelId="{8C8771E3-E045-C74A-A438-76EA6C952F52}" type="pres">
      <dgm:prSet presAssocID="{82C8972F-1CEA-E744-9606-CFD0EB9618D9}" presName="sibTrans" presStyleCnt="0"/>
      <dgm:spPr/>
    </dgm:pt>
    <dgm:pt modelId="{5C88E790-820E-1946-A833-3414659ABA82}" type="pres">
      <dgm:prSet presAssocID="{E362EF99-5406-B94B-8468-41D657199457}" presName="textNode" presStyleLbl="node1" presStyleIdx="2" presStyleCnt="4">
        <dgm:presLayoutVars>
          <dgm:bulletEnabled val="1"/>
        </dgm:presLayoutVars>
      </dgm:prSet>
      <dgm:spPr/>
      <dgm:t>
        <a:bodyPr/>
        <a:lstStyle/>
        <a:p>
          <a:endParaRPr lang="de-DE"/>
        </a:p>
      </dgm:t>
    </dgm:pt>
    <dgm:pt modelId="{AE03296A-50BB-4146-B226-B8D1D21ACB70}" type="pres">
      <dgm:prSet presAssocID="{0764D5F3-D9A7-FF48-A504-09A712C92FD8}" presName="sibTrans" presStyleCnt="0"/>
      <dgm:spPr/>
    </dgm:pt>
    <dgm:pt modelId="{C06233C9-3D13-6743-BC41-9B5A38079E6C}" type="pres">
      <dgm:prSet presAssocID="{BA00B18C-6594-974E-81D9-A16FABEC6A06}" presName="textNode" presStyleLbl="node1" presStyleIdx="3" presStyleCnt="4">
        <dgm:presLayoutVars>
          <dgm:bulletEnabled val="1"/>
        </dgm:presLayoutVars>
      </dgm:prSet>
      <dgm:spPr/>
      <dgm:t>
        <a:bodyPr/>
        <a:lstStyle/>
        <a:p>
          <a:endParaRPr lang="de-DE"/>
        </a:p>
      </dgm:t>
    </dgm:pt>
  </dgm:ptLst>
  <dgm:cxnLst>
    <dgm:cxn modelId="{349BB6A1-F943-E047-BBE2-58CAA12725BD}" srcId="{6F10D0B3-C426-5546-B765-4416F63B9856}" destId="{BCC64015-B3D6-614E-AB22-752E5BF3A932}" srcOrd="1" destOrd="0" parTransId="{CD603526-BB7F-CA45-A7D8-62956D26EF24}" sibTransId="{82C8972F-1CEA-E744-9606-CFD0EB9618D9}"/>
    <dgm:cxn modelId="{32F2195B-2FCD-CF47-9584-3E09A52A99E6}" srcId="{6F10D0B3-C426-5546-B765-4416F63B9856}" destId="{BA00B18C-6594-974E-81D9-A16FABEC6A06}" srcOrd="3" destOrd="0" parTransId="{A06C1316-9348-F44B-8252-C345FD556A7D}" sibTransId="{14E03279-1EFE-B146-86F1-B7FC9516A9BE}"/>
    <dgm:cxn modelId="{75540210-7236-B54E-A6A4-3DB15BC2F04F}" type="presOf" srcId="{E362EF99-5406-B94B-8468-41D657199457}" destId="{5C88E790-820E-1946-A833-3414659ABA82}" srcOrd="0" destOrd="0" presId="urn:microsoft.com/office/officeart/2005/8/layout/hProcess9"/>
    <dgm:cxn modelId="{24C7772E-F450-E046-9500-4E7B9CB44CCF}" type="presOf" srcId="{721E4AF5-1FF2-4840-B253-63B626FAACE7}" destId="{E3733324-5F71-8B45-BFDD-6E98B130C5E9}" srcOrd="0" destOrd="0" presId="urn:microsoft.com/office/officeart/2005/8/layout/hProcess9"/>
    <dgm:cxn modelId="{F264B5C1-D8C1-4D48-BA6C-64E100EC1C27}" type="presOf" srcId="{BCC64015-B3D6-614E-AB22-752E5BF3A932}" destId="{12F42F42-5FB8-2D47-AC2C-6D39EC777DCE}" srcOrd="0" destOrd="0" presId="urn:microsoft.com/office/officeart/2005/8/layout/hProcess9"/>
    <dgm:cxn modelId="{DAB76DD7-6B3F-014F-8C21-F189A5F642F5}" srcId="{6F10D0B3-C426-5546-B765-4416F63B9856}" destId="{E362EF99-5406-B94B-8468-41D657199457}" srcOrd="2" destOrd="0" parTransId="{561A5169-2FB7-524C-81E8-11A13B088641}" sibTransId="{0764D5F3-D9A7-FF48-A504-09A712C92FD8}"/>
    <dgm:cxn modelId="{7E0D87B4-7913-CA41-81D3-8951FBF32AF0}" type="presOf" srcId="{6F10D0B3-C426-5546-B765-4416F63B9856}" destId="{D5549514-EFC4-7B4B-8819-278AEFCECC5E}" srcOrd="0" destOrd="0" presId="urn:microsoft.com/office/officeart/2005/8/layout/hProcess9"/>
    <dgm:cxn modelId="{F7CD9037-E0D8-9A4A-A050-938CBC83C44E}" srcId="{6F10D0B3-C426-5546-B765-4416F63B9856}" destId="{721E4AF5-1FF2-4840-B253-63B626FAACE7}" srcOrd="0" destOrd="0" parTransId="{DDA5EE71-6CE0-8B46-B231-D659A6D44826}" sibTransId="{FF00C69F-0FA8-604C-8D00-83A4C96F04AD}"/>
    <dgm:cxn modelId="{BDB859D7-BEFC-3C40-B6A8-BF7AFA6702C0}" type="presOf" srcId="{BA00B18C-6594-974E-81D9-A16FABEC6A06}" destId="{C06233C9-3D13-6743-BC41-9B5A38079E6C}" srcOrd="0" destOrd="0" presId="urn:microsoft.com/office/officeart/2005/8/layout/hProcess9"/>
    <dgm:cxn modelId="{14D73786-D4F5-A540-8B04-1DCF3D440EB1}" type="presParOf" srcId="{D5549514-EFC4-7B4B-8819-278AEFCECC5E}" destId="{2B86FA14-D804-F143-8FC9-D475F93B2D34}" srcOrd="0" destOrd="0" presId="urn:microsoft.com/office/officeart/2005/8/layout/hProcess9"/>
    <dgm:cxn modelId="{EA9BA69C-DB02-224A-8CB6-133914CE6DC9}" type="presParOf" srcId="{D5549514-EFC4-7B4B-8819-278AEFCECC5E}" destId="{503F5895-2F9D-6B44-A165-F40F4185F3B5}" srcOrd="1" destOrd="0" presId="urn:microsoft.com/office/officeart/2005/8/layout/hProcess9"/>
    <dgm:cxn modelId="{F588C2E3-FABD-3F49-9BC6-EB033B4533D1}" type="presParOf" srcId="{503F5895-2F9D-6B44-A165-F40F4185F3B5}" destId="{E3733324-5F71-8B45-BFDD-6E98B130C5E9}" srcOrd="0" destOrd="0" presId="urn:microsoft.com/office/officeart/2005/8/layout/hProcess9"/>
    <dgm:cxn modelId="{29BF1071-9517-8048-83D6-6DB6149E601C}" type="presParOf" srcId="{503F5895-2F9D-6B44-A165-F40F4185F3B5}" destId="{B8D69BB4-8C30-1D4C-B964-7A914EF08691}" srcOrd="1" destOrd="0" presId="urn:microsoft.com/office/officeart/2005/8/layout/hProcess9"/>
    <dgm:cxn modelId="{8C9762A8-9825-894E-9FA8-0237A1348A84}" type="presParOf" srcId="{503F5895-2F9D-6B44-A165-F40F4185F3B5}" destId="{12F42F42-5FB8-2D47-AC2C-6D39EC777DCE}" srcOrd="2" destOrd="0" presId="urn:microsoft.com/office/officeart/2005/8/layout/hProcess9"/>
    <dgm:cxn modelId="{D02F3A2F-B9B6-F048-9FCC-072F98E0492A}" type="presParOf" srcId="{503F5895-2F9D-6B44-A165-F40F4185F3B5}" destId="{8C8771E3-E045-C74A-A438-76EA6C952F52}" srcOrd="3" destOrd="0" presId="urn:microsoft.com/office/officeart/2005/8/layout/hProcess9"/>
    <dgm:cxn modelId="{463D41F4-C636-784B-8CD4-CE1D8CBCC150}" type="presParOf" srcId="{503F5895-2F9D-6B44-A165-F40F4185F3B5}" destId="{5C88E790-820E-1946-A833-3414659ABA82}" srcOrd="4" destOrd="0" presId="urn:microsoft.com/office/officeart/2005/8/layout/hProcess9"/>
    <dgm:cxn modelId="{35CA9B36-4AF7-A041-BC85-635EBE9A11FB}" type="presParOf" srcId="{503F5895-2F9D-6B44-A165-F40F4185F3B5}" destId="{AE03296A-50BB-4146-B226-B8D1D21ACB70}" srcOrd="5" destOrd="0" presId="urn:microsoft.com/office/officeart/2005/8/layout/hProcess9"/>
    <dgm:cxn modelId="{01D838E3-E4B4-B446-891D-C1129F42900B}" type="presParOf" srcId="{503F5895-2F9D-6B44-A165-F40F4185F3B5}" destId="{C06233C9-3D13-6743-BC41-9B5A38079E6C}"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85B68C-BE55-B041-A941-B54904500D37}" type="doc">
      <dgm:prSet loTypeId="urn:microsoft.com/office/officeart/2005/8/layout/lProcess3" loCatId="" qsTypeId="urn:microsoft.com/office/officeart/2005/8/quickstyle/simple1" qsCatId="simple" csTypeId="urn:microsoft.com/office/officeart/2005/8/colors/accent2_4" csCatId="accent2" phldr="1"/>
      <dgm:spPr/>
      <dgm:t>
        <a:bodyPr/>
        <a:lstStyle/>
        <a:p>
          <a:endParaRPr lang="de-DE"/>
        </a:p>
      </dgm:t>
    </dgm:pt>
    <dgm:pt modelId="{B2C8D114-CBF6-C14D-B104-91617CE0E69E}">
      <dgm:prSet phldrT="[Text]"/>
      <dgm:spPr/>
      <dgm:t>
        <a:bodyPr/>
        <a:lstStyle/>
        <a:p>
          <a:r>
            <a:rPr lang="de-DE" dirty="0"/>
            <a:t>Events</a:t>
          </a:r>
        </a:p>
      </dgm:t>
    </dgm:pt>
    <dgm:pt modelId="{E33C28F8-FFA3-B140-84FA-9D9677470408}" type="parTrans" cxnId="{D0CE8213-7330-3442-979A-CDC16BBB3B9F}">
      <dgm:prSet/>
      <dgm:spPr/>
      <dgm:t>
        <a:bodyPr/>
        <a:lstStyle/>
        <a:p>
          <a:endParaRPr lang="de-DE"/>
        </a:p>
      </dgm:t>
    </dgm:pt>
    <dgm:pt modelId="{DD765A9B-2C2D-3E4A-B02E-184E84D87B9F}" type="sibTrans" cxnId="{D0CE8213-7330-3442-979A-CDC16BBB3B9F}">
      <dgm:prSet/>
      <dgm:spPr/>
      <dgm:t>
        <a:bodyPr/>
        <a:lstStyle/>
        <a:p>
          <a:endParaRPr lang="de-DE"/>
        </a:p>
      </dgm:t>
    </dgm:pt>
    <dgm:pt modelId="{D0145DFB-C3ED-E74F-9ADA-71328F6D8C69}">
      <dgm:prSet phldrT="[Text]"/>
      <dgm:spPr/>
      <dgm:t>
        <a:bodyPr/>
        <a:lstStyle/>
        <a:p>
          <a:r>
            <a:rPr lang="de-DE" dirty="0" err="1"/>
            <a:t>something</a:t>
          </a:r>
          <a:r>
            <a:rPr lang="de-DE" dirty="0"/>
            <a:t> </a:t>
          </a:r>
          <a:r>
            <a:rPr lang="de-DE" dirty="0" err="1"/>
            <a:t>happened</a:t>
          </a:r>
          <a:endParaRPr lang="de-DE" dirty="0"/>
        </a:p>
      </dgm:t>
    </dgm:pt>
    <dgm:pt modelId="{790138C7-F827-274D-96A2-380EF3604CC6}" type="parTrans" cxnId="{0E8E6932-EC2B-B245-B9C9-11FA2B39BB21}">
      <dgm:prSet/>
      <dgm:spPr/>
      <dgm:t>
        <a:bodyPr/>
        <a:lstStyle/>
        <a:p>
          <a:endParaRPr lang="de-DE"/>
        </a:p>
      </dgm:t>
    </dgm:pt>
    <dgm:pt modelId="{FC767254-F8A3-4141-B6AD-6ACB0DC80F06}" type="sibTrans" cxnId="{0E8E6932-EC2B-B245-B9C9-11FA2B39BB21}">
      <dgm:prSet/>
      <dgm:spPr/>
      <dgm:t>
        <a:bodyPr/>
        <a:lstStyle/>
        <a:p>
          <a:endParaRPr lang="de-DE"/>
        </a:p>
      </dgm:t>
    </dgm:pt>
    <dgm:pt modelId="{8793718A-9F58-5A4C-8340-41ABEF75C565}">
      <dgm:prSet phldrT="[Text]"/>
      <dgm:spPr/>
      <dgm:t>
        <a:bodyPr/>
        <a:lstStyle/>
        <a:p>
          <a:r>
            <a:rPr lang="de-DE" dirty="0" err="1"/>
            <a:t>Experiences</a:t>
          </a:r>
          <a:endParaRPr lang="de-DE" dirty="0"/>
        </a:p>
      </dgm:t>
    </dgm:pt>
    <dgm:pt modelId="{73F569EB-5A76-A146-81D4-D4B39CD6E428}" type="parTrans" cxnId="{0E533A61-BB2B-764D-A3D2-A55DFCB4426A}">
      <dgm:prSet/>
      <dgm:spPr/>
      <dgm:t>
        <a:bodyPr/>
        <a:lstStyle/>
        <a:p>
          <a:endParaRPr lang="de-DE"/>
        </a:p>
      </dgm:t>
    </dgm:pt>
    <dgm:pt modelId="{C49A62C9-139C-CA40-8AB8-BFC1D300E2D4}" type="sibTrans" cxnId="{0E533A61-BB2B-764D-A3D2-A55DFCB4426A}">
      <dgm:prSet/>
      <dgm:spPr/>
      <dgm:t>
        <a:bodyPr/>
        <a:lstStyle/>
        <a:p>
          <a:endParaRPr lang="de-DE"/>
        </a:p>
      </dgm:t>
    </dgm:pt>
    <dgm:pt modelId="{B43170DD-8636-4543-818C-DB42B23AC6E5}">
      <dgm:prSet phldrT="[Text]"/>
      <dgm:spPr/>
      <dgm:t>
        <a:bodyPr/>
        <a:lstStyle/>
        <a:p>
          <a:r>
            <a:rPr lang="de-DE" dirty="0" err="1"/>
            <a:t>it</a:t>
          </a:r>
          <a:r>
            <a:rPr lang="de-DE" dirty="0"/>
            <a:t> </a:t>
          </a:r>
          <a:r>
            <a:rPr lang="de-DE" dirty="0" err="1" smtClean="0"/>
            <a:t>happened</a:t>
          </a:r>
          <a:r>
            <a:rPr lang="de-DE" dirty="0" smtClean="0"/>
            <a:t> </a:t>
          </a:r>
          <a:r>
            <a:rPr lang="de-DE" dirty="0" err="1"/>
            <a:t>to</a:t>
          </a:r>
          <a:r>
            <a:rPr lang="de-DE" dirty="0"/>
            <a:t> </a:t>
          </a:r>
          <a:r>
            <a:rPr lang="de-DE" dirty="0" err="1"/>
            <a:t>me</a:t>
          </a:r>
          <a:endParaRPr lang="de-DE" dirty="0"/>
        </a:p>
      </dgm:t>
    </dgm:pt>
    <dgm:pt modelId="{E581E0F9-E4F8-5646-84FB-84E475E40B6A}" type="parTrans" cxnId="{5FC65A64-ABD3-EF4B-B3F3-B5A4086C2930}">
      <dgm:prSet/>
      <dgm:spPr/>
      <dgm:t>
        <a:bodyPr/>
        <a:lstStyle/>
        <a:p>
          <a:endParaRPr lang="de-DE"/>
        </a:p>
      </dgm:t>
    </dgm:pt>
    <dgm:pt modelId="{3A958408-D493-F14F-A7F7-CDC1F426AEB6}" type="sibTrans" cxnId="{5FC65A64-ABD3-EF4B-B3F3-B5A4086C2930}">
      <dgm:prSet/>
      <dgm:spPr/>
      <dgm:t>
        <a:bodyPr/>
        <a:lstStyle/>
        <a:p>
          <a:endParaRPr lang="de-DE"/>
        </a:p>
      </dgm:t>
    </dgm:pt>
    <dgm:pt modelId="{88C724D5-565A-9D4D-876A-FD8D62430B7A}">
      <dgm:prSet phldrT="[Text]"/>
      <dgm:spPr/>
      <dgm:t>
        <a:bodyPr/>
        <a:lstStyle/>
        <a:p>
          <a:r>
            <a:rPr lang="de-DE" dirty="0" err="1"/>
            <a:t>Emotions</a:t>
          </a:r>
          <a:endParaRPr lang="de-DE" dirty="0"/>
        </a:p>
      </dgm:t>
    </dgm:pt>
    <dgm:pt modelId="{9E3EA532-3A6B-E042-B6CE-484144B2382F}" type="parTrans" cxnId="{D29AB2B0-89AF-E24E-A4C7-B355488F2F15}">
      <dgm:prSet/>
      <dgm:spPr/>
      <dgm:t>
        <a:bodyPr/>
        <a:lstStyle/>
        <a:p>
          <a:endParaRPr lang="de-DE"/>
        </a:p>
      </dgm:t>
    </dgm:pt>
    <dgm:pt modelId="{DFC4EF91-9392-4447-B8F2-7857BDD18EF7}" type="sibTrans" cxnId="{D29AB2B0-89AF-E24E-A4C7-B355488F2F15}">
      <dgm:prSet/>
      <dgm:spPr/>
      <dgm:t>
        <a:bodyPr/>
        <a:lstStyle/>
        <a:p>
          <a:endParaRPr lang="de-DE"/>
        </a:p>
      </dgm:t>
    </dgm:pt>
    <dgm:pt modelId="{42C70275-A32B-E348-83D3-1B1CB1F05C74}">
      <dgm:prSet phldrT="[Text]"/>
      <dgm:spPr/>
      <dgm:t>
        <a:bodyPr/>
        <a:lstStyle/>
        <a:p>
          <a:r>
            <a:rPr lang="de-DE" dirty="0"/>
            <a:t>I </a:t>
          </a:r>
          <a:r>
            <a:rPr lang="de-DE" dirty="0" err="1"/>
            <a:t>saw</a:t>
          </a:r>
          <a:r>
            <a:rPr lang="de-DE" dirty="0"/>
            <a:t> </a:t>
          </a:r>
          <a:r>
            <a:rPr lang="de-DE" dirty="0" err="1"/>
            <a:t>it</a:t>
          </a:r>
          <a:r>
            <a:rPr lang="de-DE" dirty="0"/>
            <a:t> </a:t>
          </a:r>
          <a:r>
            <a:rPr lang="de-DE" dirty="0" err="1"/>
            <a:t>this</a:t>
          </a:r>
          <a:r>
            <a:rPr lang="de-DE" dirty="0"/>
            <a:t> </a:t>
          </a:r>
          <a:r>
            <a:rPr lang="de-DE" dirty="0" err="1"/>
            <a:t>way</a:t>
          </a:r>
          <a:endParaRPr lang="de-DE" dirty="0"/>
        </a:p>
      </dgm:t>
    </dgm:pt>
    <dgm:pt modelId="{BFBB16FF-0D98-474F-84E5-D1BB8E5D8BCD}" type="parTrans" cxnId="{F60E52FE-D00F-AA41-B535-169AE7B5AEFA}">
      <dgm:prSet/>
      <dgm:spPr/>
      <dgm:t>
        <a:bodyPr/>
        <a:lstStyle/>
        <a:p>
          <a:endParaRPr lang="de-DE"/>
        </a:p>
      </dgm:t>
    </dgm:pt>
    <dgm:pt modelId="{8275DB81-8740-6249-A756-46DD7AFED6C1}" type="sibTrans" cxnId="{F60E52FE-D00F-AA41-B535-169AE7B5AEFA}">
      <dgm:prSet/>
      <dgm:spPr/>
      <dgm:t>
        <a:bodyPr/>
        <a:lstStyle/>
        <a:p>
          <a:endParaRPr lang="de-DE"/>
        </a:p>
      </dgm:t>
    </dgm:pt>
    <dgm:pt modelId="{0E58AB7D-21C5-944A-9449-4DE2B742CAD0}">
      <dgm:prSet phldrT="[Text]"/>
      <dgm:spPr/>
      <dgm:t>
        <a:bodyPr/>
        <a:lstStyle/>
        <a:p>
          <a:r>
            <a:rPr lang="de-DE" dirty="0" err="1"/>
            <a:t>Perspectives</a:t>
          </a:r>
          <a:endParaRPr lang="de-DE" dirty="0"/>
        </a:p>
      </dgm:t>
    </dgm:pt>
    <dgm:pt modelId="{6FAAFFEF-7E9C-F14D-9C99-B4F9CEEE5C8C}" type="parTrans" cxnId="{88D6B719-C7A7-D145-B311-72D6AEF7E489}">
      <dgm:prSet/>
      <dgm:spPr/>
      <dgm:t>
        <a:bodyPr/>
        <a:lstStyle/>
        <a:p>
          <a:endParaRPr lang="de-DE"/>
        </a:p>
      </dgm:t>
    </dgm:pt>
    <dgm:pt modelId="{FA7E44F6-8249-1C49-8457-9BDA7FC148F9}" type="sibTrans" cxnId="{88D6B719-C7A7-D145-B311-72D6AEF7E489}">
      <dgm:prSet/>
      <dgm:spPr/>
      <dgm:t>
        <a:bodyPr/>
        <a:lstStyle/>
        <a:p>
          <a:endParaRPr lang="de-DE"/>
        </a:p>
      </dgm:t>
    </dgm:pt>
    <dgm:pt modelId="{9B803264-15BB-A942-AAF4-7706A62C6887}">
      <dgm:prSet phldrT="[Text]"/>
      <dgm:spPr/>
      <dgm:t>
        <a:bodyPr/>
        <a:lstStyle/>
        <a:p>
          <a:r>
            <a:rPr lang="de-DE" dirty="0"/>
            <a:t>I </a:t>
          </a:r>
          <a:r>
            <a:rPr lang="de-DE" dirty="0" err="1"/>
            <a:t>felt</a:t>
          </a:r>
          <a:r>
            <a:rPr lang="de-DE" dirty="0"/>
            <a:t> </a:t>
          </a:r>
          <a:r>
            <a:rPr lang="de-DE" dirty="0" err="1"/>
            <a:t>something</a:t>
          </a:r>
          <a:r>
            <a:rPr lang="de-DE" dirty="0"/>
            <a:t> </a:t>
          </a:r>
          <a:r>
            <a:rPr lang="de-DE" dirty="0" err="1"/>
            <a:t>about</a:t>
          </a:r>
          <a:r>
            <a:rPr lang="de-DE" dirty="0"/>
            <a:t> </a:t>
          </a:r>
          <a:r>
            <a:rPr lang="de-DE" dirty="0" err="1"/>
            <a:t>it</a:t>
          </a:r>
          <a:endParaRPr lang="de-DE" dirty="0"/>
        </a:p>
      </dgm:t>
    </dgm:pt>
    <dgm:pt modelId="{D447096A-B1B8-4643-95CB-85F804060D5C}" type="parTrans" cxnId="{FA0BBBDF-8456-6F4A-901F-5F05D541C0F6}">
      <dgm:prSet/>
      <dgm:spPr/>
      <dgm:t>
        <a:bodyPr/>
        <a:lstStyle/>
        <a:p>
          <a:endParaRPr lang="de-DE"/>
        </a:p>
      </dgm:t>
    </dgm:pt>
    <dgm:pt modelId="{D3F47EE1-78F3-F14F-A49E-5250F431E634}" type="sibTrans" cxnId="{FA0BBBDF-8456-6F4A-901F-5F05D541C0F6}">
      <dgm:prSet/>
      <dgm:spPr/>
      <dgm:t>
        <a:bodyPr/>
        <a:lstStyle/>
        <a:p>
          <a:endParaRPr lang="de-DE"/>
        </a:p>
      </dgm:t>
    </dgm:pt>
    <dgm:pt modelId="{2F1D3D9C-013A-5341-8D79-B6438B57080F}" type="pres">
      <dgm:prSet presAssocID="{E285B68C-BE55-B041-A941-B54904500D37}" presName="Name0" presStyleCnt="0">
        <dgm:presLayoutVars>
          <dgm:chPref val="3"/>
          <dgm:dir/>
          <dgm:animLvl val="lvl"/>
          <dgm:resizeHandles/>
        </dgm:presLayoutVars>
      </dgm:prSet>
      <dgm:spPr/>
      <dgm:t>
        <a:bodyPr/>
        <a:lstStyle/>
        <a:p>
          <a:endParaRPr lang="de-DE"/>
        </a:p>
      </dgm:t>
    </dgm:pt>
    <dgm:pt modelId="{0D36BCA7-8FCE-3C43-A57B-0DA2462A35E6}" type="pres">
      <dgm:prSet presAssocID="{B2C8D114-CBF6-C14D-B104-91617CE0E69E}" presName="horFlow" presStyleCnt="0"/>
      <dgm:spPr/>
    </dgm:pt>
    <dgm:pt modelId="{AB8F4C52-12C7-2841-8F03-500A0AD99068}" type="pres">
      <dgm:prSet presAssocID="{B2C8D114-CBF6-C14D-B104-91617CE0E69E}" presName="bigChev" presStyleLbl="node1" presStyleIdx="0" presStyleCnt="4"/>
      <dgm:spPr/>
      <dgm:t>
        <a:bodyPr/>
        <a:lstStyle/>
        <a:p>
          <a:endParaRPr lang="de-DE"/>
        </a:p>
      </dgm:t>
    </dgm:pt>
    <dgm:pt modelId="{54D2A31B-270D-0D44-BD57-B35F176B01CA}" type="pres">
      <dgm:prSet presAssocID="{790138C7-F827-274D-96A2-380EF3604CC6}" presName="parTrans" presStyleCnt="0"/>
      <dgm:spPr/>
    </dgm:pt>
    <dgm:pt modelId="{41000456-9E9D-EA40-BAE7-5B691085C207}" type="pres">
      <dgm:prSet presAssocID="{D0145DFB-C3ED-E74F-9ADA-71328F6D8C69}" presName="node" presStyleLbl="alignAccFollowNode1" presStyleIdx="0" presStyleCnt="4">
        <dgm:presLayoutVars>
          <dgm:bulletEnabled val="1"/>
        </dgm:presLayoutVars>
      </dgm:prSet>
      <dgm:spPr/>
      <dgm:t>
        <a:bodyPr/>
        <a:lstStyle/>
        <a:p>
          <a:endParaRPr lang="de-DE"/>
        </a:p>
      </dgm:t>
    </dgm:pt>
    <dgm:pt modelId="{5E56FD49-0E99-084E-815D-895D6B331A7E}" type="pres">
      <dgm:prSet presAssocID="{B2C8D114-CBF6-C14D-B104-91617CE0E69E}" presName="vSp" presStyleCnt="0"/>
      <dgm:spPr/>
    </dgm:pt>
    <dgm:pt modelId="{BAC9CBAB-21DF-B549-B675-23F2EE5736DF}" type="pres">
      <dgm:prSet presAssocID="{8793718A-9F58-5A4C-8340-41ABEF75C565}" presName="horFlow" presStyleCnt="0"/>
      <dgm:spPr/>
    </dgm:pt>
    <dgm:pt modelId="{54C5B89B-970C-184C-95E9-BE4C3BFFC2E4}" type="pres">
      <dgm:prSet presAssocID="{8793718A-9F58-5A4C-8340-41ABEF75C565}" presName="bigChev" presStyleLbl="node1" presStyleIdx="1" presStyleCnt="4"/>
      <dgm:spPr/>
      <dgm:t>
        <a:bodyPr/>
        <a:lstStyle/>
        <a:p>
          <a:endParaRPr lang="de-DE"/>
        </a:p>
      </dgm:t>
    </dgm:pt>
    <dgm:pt modelId="{18F422C9-8213-0F45-ACFD-52814D5FFA35}" type="pres">
      <dgm:prSet presAssocID="{E581E0F9-E4F8-5646-84FB-84E475E40B6A}" presName="parTrans" presStyleCnt="0"/>
      <dgm:spPr/>
    </dgm:pt>
    <dgm:pt modelId="{310E223E-684F-214E-BDB9-1DDB762A01BA}" type="pres">
      <dgm:prSet presAssocID="{B43170DD-8636-4543-818C-DB42B23AC6E5}" presName="node" presStyleLbl="alignAccFollowNode1" presStyleIdx="1" presStyleCnt="4">
        <dgm:presLayoutVars>
          <dgm:bulletEnabled val="1"/>
        </dgm:presLayoutVars>
      </dgm:prSet>
      <dgm:spPr/>
      <dgm:t>
        <a:bodyPr/>
        <a:lstStyle/>
        <a:p>
          <a:endParaRPr lang="de-DE"/>
        </a:p>
      </dgm:t>
    </dgm:pt>
    <dgm:pt modelId="{3225EBD8-413A-9E4E-9904-AABFA5DD4742}" type="pres">
      <dgm:prSet presAssocID="{8793718A-9F58-5A4C-8340-41ABEF75C565}" presName="vSp" presStyleCnt="0"/>
      <dgm:spPr/>
    </dgm:pt>
    <dgm:pt modelId="{F1DE7A2F-FAED-A144-9FD5-71FC2EDECC2A}" type="pres">
      <dgm:prSet presAssocID="{88C724D5-565A-9D4D-876A-FD8D62430B7A}" presName="horFlow" presStyleCnt="0"/>
      <dgm:spPr/>
    </dgm:pt>
    <dgm:pt modelId="{C89CED78-5C3C-764D-9283-81F1657655A6}" type="pres">
      <dgm:prSet presAssocID="{88C724D5-565A-9D4D-876A-FD8D62430B7A}" presName="bigChev" presStyleLbl="node1" presStyleIdx="2" presStyleCnt="4"/>
      <dgm:spPr/>
      <dgm:t>
        <a:bodyPr/>
        <a:lstStyle/>
        <a:p>
          <a:endParaRPr lang="de-DE"/>
        </a:p>
      </dgm:t>
    </dgm:pt>
    <dgm:pt modelId="{6DE8C4F7-D40C-6745-9D1D-04A1BBB31318}" type="pres">
      <dgm:prSet presAssocID="{D447096A-B1B8-4643-95CB-85F804060D5C}" presName="parTrans" presStyleCnt="0"/>
      <dgm:spPr/>
    </dgm:pt>
    <dgm:pt modelId="{85111548-9F7E-7641-89CB-C3473720B43A}" type="pres">
      <dgm:prSet presAssocID="{9B803264-15BB-A942-AAF4-7706A62C6887}" presName="node" presStyleLbl="alignAccFollowNode1" presStyleIdx="2" presStyleCnt="4">
        <dgm:presLayoutVars>
          <dgm:bulletEnabled val="1"/>
        </dgm:presLayoutVars>
      </dgm:prSet>
      <dgm:spPr/>
      <dgm:t>
        <a:bodyPr/>
        <a:lstStyle/>
        <a:p>
          <a:endParaRPr lang="de-DE"/>
        </a:p>
      </dgm:t>
    </dgm:pt>
    <dgm:pt modelId="{0EF25F24-202D-8F4D-B8B9-48BEB1F3B782}" type="pres">
      <dgm:prSet presAssocID="{88C724D5-565A-9D4D-876A-FD8D62430B7A}" presName="vSp" presStyleCnt="0"/>
      <dgm:spPr/>
    </dgm:pt>
    <dgm:pt modelId="{FD50F1E9-6E87-A746-B7B2-BDC1AA374293}" type="pres">
      <dgm:prSet presAssocID="{0E58AB7D-21C5-944A-9449-4DE2B742CAD0}" presName="horFlow" presStyleCnt="0"/>
      <dgm:spPr/>
    </dgm:pt>
    <dgm:pt modelId="{0F58545E-E437-DF4C-B037-E214A2FC1DDA}" type="pres">
      <dgm:prSet presAssocID="{0E58AB7D-21C5-944A-9449-4DE2B742CAD0}" presName="bigChev" presStyleLbl="node1" presStyleIdx="3" presStyleCnt="4"/>
      <dgm:spPr/>
      <dgm:t>
        <a:bodyPr/>
        <a:lstStyle/>
        <a:p>
          <a:endParaRPr lang="de-DE"/>
        </a:p>
      </dgm:t>
    </dgm:pt>
    <dgm:pt modelId="{C1B48ACE-5FFA-E445-B342-56AC83A97B2F}" type="pres">
      <dgm:prSet presAssocID="{BFBB16FF-0D98-474F-84E5-D1BB8E5D8BCD}" presName="parTrans" presStyleCnt="0"/>
      <dgm:spPr/>
    </dgm:pt>
    <dgm:pt modelId="{F9862398-FF15-FA48-A9E3-19083F60E28E}" type="pres">
      <dgm:prSet presAssocID="{42C70275-A32B-E348-83D3-1B1CB1F05C74}" presName="node" presStyleLbl="alignAccFollowNode1" presStyleIdx="3" presStyleCnt="4">
        <dgm:presLayoutVars>
          <dgm:bulletEnabled val="1"/>
        </dgm:presLayoutVars>
      </dgm:prSet>
      <dgm:spPr/>
      <dgm:t>
        <a:bodyPr/>
        <a:lstStyle/>
        <a:p>
          <a:endParaRPr lang="de-DE"/>
        </a:p>
      </dgm:t>
    </dgm:pt>
  </dgm:ptLst>
  <dgm:cxnLst>
    <dgm:cxn modelId="{4C0980B4-EE75-5947-B0E3-89FA9F0C5E6E}" type="presOf" srcId="{9B803264-15BB-A942-AAF4-7706A62C6887}" destId="{85111548-9F7E-7641-89CB-C3473720B43A}" srcOrd="0" destOrd="0" presId="urn:microsoft.com/office/officeart/2005/8/layout/lProcess3"/>
    <dgm:cxn modelId="{D0CE8213-7330-3442-979A-CDC16BBB3B9F}" srcId="{E285B68C-BE55-B041-A941-B54904500D37}" destId="{B2C8D114-CBF6-C14D-B104-91617CE0E69E}" srcOrd="0" destOrd="0" parTransId="{E33C28F8-FFA3-B140-84FA-9D9677470408}" sibTransId="{DD765A9B-2C2D-3E4A-B02E-184E84D87B9F}"/>
    <dgm:cxn modelId="{32EE5B8B-FA0E-734B-8FC2-6A60769A9807}" type="presOf" srcId="{8793718A-9F58-5A4C-8340-41ABEF75C565}" destId="{54C5B89B-970C-184C-95E9-BE4C3BFFC2E4}" srcOrd="0" destOrd="0" presId="urn:microsoft.com/office/officeart/2005/8/layout/lProcess3"/>
    <dgm:cxn modelId="{08503073-B079-5A4B-BBBF-EB7A4C4F2ABB}" type="presOf" srcId="{B2C8D114-CBF6-C14D-B104-91617CE0E69E}" destId="{AB8F4C52-12C7-2841-8F03-500A0AD99068}" srcOrd="0" destOrd="0" presId="urn:microsoft.com/office/officeart/2005/8/layout/lProcess3"/>
    <dgm:cxn modelId="{0E533A61-BB2B-764D-A3D2-A55DFCB4426A}" srcId="{E285B68C-BE55-B041-A941-B54904500D37}" destId="{8793718A-9F58-5A4C-8340-41ABEF75C565}" srcOrd="1" destOrd="0" parTransId="{73F569EB-5A76-A146-81D4-D4B39CD6E428}" sibTransId="{C49A62C9-139C-CA40-8AB8-BFC1D300E2D4}"/>
    <dgm:cxn modelId="{D64EF122-518C-FF4C-9424-DA183EABA82A}" type="presOf" srcId="{D0145DFB-C3ED-E74F-9ADA-71328F6D8C69}" destId="{41000456-9E9D-EA40-BAE7-5B691085C207}" srcOrd="0" destOrd="0" presId="urn:microsoft.com/office/officeart/2005/8/layout/lProcess3"/>
    <dgm:cxn modelId="{86914B90-9B59-AC46-BF5C-68CA42F80FFF}" type="presOf" srcId="{0E58AB7D-21C5-944A-9449-4DE2B742CAD0}" destId="{0F58545E-E437-DF4C-B037-E214A2FC1DDA}" srcOrd="0" destOrd="0" presId="urn:microsoft.com/office/officeart/2005/8/layout/lProcess3"/>
    <dgm:cxn modelId="{0C85B285-3F90-CC4C-A891-9AA7B0A8AF95}" type="presOf" srcId="{42C70275-A32B-E348-83D3-1B1CB1F05C74}" destId="{F9862398-FF15-FA48-A9E3-19083F60E28E}" srcOrd="0" destOrd="0" presId="urn:microsoft.com/office/officeart/2005/8/layout/lProcess3"/>
    <dgm:cxn modelId="{5FC65A64-ABD3-EF4B-B3F3-B5A4086C2930}" srcId="{8793718A-9F58-5A4C-8340-41ABEF75C565}" destId="{B43170DD-8636-4543-818C-DB42B23AC6E5}" srcOrd="0" destOrd="0" parTransId="{E581E0F9-E4F8-5646-84FB-84E475E40B6A}" sibTransId="{3A958408-D493-F14F-A7F7-CDC1F426AEB6}"/>
    <dgm:cxn modelId="{5337CEA5-67FA-064A-A01E-6A21D143DD4F}" type="presOf" srcId="{88C724D5-565A-9D4D-876A-FD8D62430B7A}" destId="{C89CED78-5C3C-764D-9283-81F1657655A6}" srcOrd="0" destOrd="0" presId="urn:microsoft.com/office/officeart/2005/8/layout/lProcess3"/>
    <dgm:cxn modelId="{0E8E6932-EC2B-B245-B9C9-11FA2B39BB21}" srcId="{B2C8D114-CBF6-C14D-B104-91617CE0E69E}" destId="{D0145DFB-C3ED-E74F-9ADA-71328F6D8C69}" srcOrd="0" destOrd="0" parTransId="{790138C7-F827-274D-96A2-380EF3604CC6}" sibTransId="{FC767254-F8A3-4141-B6AD-6ACB0DC80F06}"/>
    <dgm:cxn modelId="{FA0BBBDF-8456-6F4A-901F-5F05D541C0F6}" srcId="{88C724D5-565A-9D4D-876A-FD8D62430B7A}" destId="{9B803264-15BB-A942-AAF4-7706A62C6887}" srcOrd="0" destOrd="0" parTransId="{D447096A-B1B8-4643-95CB-85F804060D5C}" sibTransId="{D3F47EE1-78F3-F14F-A49E-5250F431E634}"/>
    <dgm:cxn modelId="{F60E52FE-D00F-AA41-B535-169AE7B5AEFA}" srcId="{0E58AB7D-21C5-944A-9449-4DE2B742CAD0}" destId="{42C70275-A32B-E348-83D3-1B1CB1F05C74}" srcOrd="0" destOrd="0" parTransId="{BFBB16FF-0D98-474F-84E5-D1BB8E5D8BCD}" sibTransId="{8275DB81-8740-6249-A756-46DD7AFED6C1}"/>
    <dgm:cxn modelId="{88D6B719-C7A7-D145-B311-72D6AEF7E489}" srcId="{E285B68C-BE55-B041-A941-B54904500D37}" destId="{0E58AB7D-21C5-944A-9449-4DE2B742CAD0}" srcOrd="3" destOrd="0" parTransId="{6FAAFFEF-7E9C-F14D-9C99-B4F9CEEE5C8C}" sibTransId="{FA7E44F6-8249-1C49-8457-9BDA7FC148F9}"/>
    <dgm:cxn modelId="{96141FFF-A909-D04C-B58A-D38DE5DE74D3}" type="presOf" srcId="{B43170DD-8636-4543-818C-DB42B23AC6E5}" destId="{310E223E-684F-214E-BDB9-1DDB762A01BA}" srcOrd="0" destOrd="0" presId="urn:microsoft.com/office/officeart/2005/8/layout/lProcess3"/>
    <dgm:cxn modelId="{D29AB2B0-89AF-E24E-A4C7-B355488F2F15}" srcId="{E285B68C-BE55-B041-A941-B54904500D37}" destId="{88C724D5-565A-9D4D-876A-FD8D62430B7A}" srcOrd="2" destOrd="0" parTransId="{9E3EA532-3A6B-E042-B6CE-484144B2382F}" sibTransId="{DFC4EF91-9392-4447-B8F2-7857BDD18EF7}"/>
    <dgm:cxn modelId="{DE318014-40DE-4344-A3DE-9725AFB82F5E}" type="presOf" srcId="{E285B68C-BE55-B041-A941-B54904500D37}" destId="{2F1D3D9C-013A-5341-8D79-B6438B57080F}" srcOrd="0" destOrd="0" presId="urn:microsoft.com/office/officeart/2005/8/layout/lProcess3"/>
    <dgm:cxn modelId="{1D83A6C5-8079-D942-834C-002DC1557C73}" type="presParOf" srcId="{2F1D3D9C-013A-5341-8D79-B6438B57080F}" destId="{0D36BCA7-8FCE-3C43-A57B-0DA2462A35E6}" srcOrd="0" destOrd="0" presId="urn:microsoft.com/office/officeart/2005/8/layout/lProcess3"/>
    <dgm:cxn modelId="{CCC75954-AA2D-E040-B0EF-B2BCE8084824}" type="presParOf" srcId="{0D36BCA7-8FCE-3C43-A57B-0DA2462A35E6}" destId="{AB8F4C52-12C7-2841-8F03-500A0AD99068}" srcOrd="0" destOrd="0" presId="urn:microsoft.com/office/officeart/2005/8/layout/lProcess3"/>
    <dgm:cxn modelId="{4D97BAB5-721D-9549-ACA2-E13482BD1D58}" type="presParOf" srcId="{0D36BCA7-8FCE-3C43-A57B-0DA2462A35E6}" destId="{54D2A31B-270D-0D44-BD57-B35F176B01CA}" srcOrd="1" destOrd="0" presId="urn:microsoft.com/office/officeart/2005/8/layout/lProcess3"/>
    <dgm:cxn modelId="{B49A6416-915F-2B43-9950-685566B0BEE9}" type="presParOf" srcId="{0D36BCA7-8FCE-3C43-A57B-0DA2462A35E6}" destId="{41000456-9E9D-EA40-BAE7-5B691085C207}" srcOrd="2" destOrd="0" presId="urn:microsoft.com/office/officeart/2005/8/layout/lProcess3"/>
    <dgm:cxn modelId="{DA806A40-695C-A347-AF36-6869523F9B19}" type="presParOf" srcId="{2F1D3D9C-013A-5341-8D79-B6438B57080F}" destId="{5E56FD49-0E99-084E-815D-895D6B331A7E}" srcOrd="1" destOrd="0" presId="urn:microsoft.com/office/officeart/2005/8/layout/lProcess3"/>
    <dgm:cxn modelId="{C67F096D-75A4-624D-B099-D84993543E99}" type="presParOf" srcId="{2F1D3D9C-013A-5341-8D79-B6438B57080F}" destId="{BAC9CBAB-21DF-B549-B675-23F2EE5736DF}" srcOrd="2" destOrd="0" presId="urn:microsoft.com/office/officeart/2005/8/layout/lProcess3"/>
    <dgm:cxn modelId="{1D22FCBF-2ED1-1E47-BE35-3E1ADEDC466E}" type="presParOf" srcId="{BAC9CBAB-21DF-B549-B675-23F2EE5736DF}" destId="{54C5B89B-970C-184C-95E9-BE4C3BFFC2E4}" srcOrd="0" destOrd="0" presId="urn:microsoft.com/office/officeart/2005/8/layout/lProcess3"/>
    <dgm:cxn modelId="{EF2ACDB1-BFB7-DE4F-8504-31ACA9440526}" type="presParOf" srcId="{BAC9CBAB-21DF-B549-B675-23F2EE5736DF}" destId="{18F422C9-8213-0F45-ACFD-52814D5FFA35}" srcOrd="1" destOrd="0" presId="urn:microsoft.com/office/officeart/2005/8/layout/lProcess3"/>
    <dgm:cxn modelId="{B6E73A09-D26D-1B47-A06D-F0AE55E72DA5}" type="presParOf" srcId="{BAC9CBAB-21DF-B549-B675-23F2EE5736DF}" destId="{310E223E-684F-214E-BDB9-1DDB762A01BA}" srcOrd="2" destOrd="0" presId="urn:microsoft.com/office/officeart/2005/8/layout/lProcess3"/>
    <dgm:cxn modelId="{4AA5457B-2022-C449-B89E-729461E3CD0B}" type="presParOf" srcId="{2F1D3D9C-013A-5341-8D79-B6438B57080F}" destId="{3225EBD8-413A-9E4E-9904-AABFA5DD4742}" srcOrd="3" destOrd="0" presId="urn:microsoft.com/office/officeart/2005/8/layout/lProcess3"/>
    <dgm:cxn modelId="{01369080-6F63-E84B-93D4-D8D34EA0C1DB}" type="presParOf" srcId="{2F1D3D9C-013A-5341-8D79-B6438B57080F}" destId="{F1DE7A2F-FAED-A144-9FD5-71FC2EDECC2A}" srcOrd="4" destOrd="0" presId="urn:microsoft.com/office/officeart/2005/8/layout/lProcess3"/>
    <dgm:cxn modelId="{87059869-8EE0-1048-9E32-C6EBE782C6BE}" type="presParOf" srcId="{F1DE7A2F-FAED-A144-9FD5-71FC2EDECC2A}" destId="{C89CED78-5C3C-764D-9283-81F1657655A6}" srcOrd="0" destOrd="0" presId="urn:microsoft.com/office/officeart/2005/8/layout/lProcess3"/>
    <dgm:cxn modelId="{5A642315-0897-5948-9C5D-890D2740CC30}" type="presParOf" srcId="{F1DE7A2F-FAED-A144-9FD5-71FC2EDECC2A}" destId="{6DE8C4F7-D40C-6745-9D1D-04A1BBB31318}" srcOrd="1" destOrd="0" presId="urn:microsoft.com/office/officeart/2005/8/layout/lProcess3"/>
    <dgm:cxn modelId="{497163D1-8F09-0C4C-9431-F5AACEB56F50}" type="presParOf" srcId="{F1DE7A2F-FAED-A144-9FD5-71FC2EDECC2A}" destId="{85111548-9F7E-7641-89CB-C3473720B43A}" srcOrd="2" destOrd="0" presId="urn:microsoft.com/office/officeart/2005/8/layout/lProcess3"/>
    <dgm:cxn modelId="{D91E6435-C6B2-8D48-9DD6-53EF668365A6}" type="presParOf" srcId="{2F1D3D9C-013A-5341-8D79-B6438B57080F}" destId="{0EF25F24-202D-8F4D-B8B9-48BEB1F3B782}" srcOrd="5" destOrd="0" presId="urn:microsoft.com/office/officeart/2005/8/layout/lProcess3"/>
    <dgm:cxn modelId="{2676F01F-80E0-0947-B79B-AF2263982403}" type="presParOf" srcId="{2F1D3D9C-013A-5341-8D79-B6438B57080F}" destId="{FD50F1E9-6E87-A746-B7B2-BDC1AA374293}" srcOrd="6" destOrd="0" presId="urn:microsoft.com/office/officeart/2005/8/layout/lProcess3"/>
    <dgm:cxn modelId="{96D45250-82DB-F140-B102-072031C46CDF}" type="presParOf" srcId="{FD50F1E9-6E87-A746-B7B2-BDC1AA374293}" destId="{0F58545E-E437-DF4C-B037-E214A2FC1DDA}" srcOrd="0" destOrd="0" presId="urn:microsoft.com/office/officeart/2005/8/layout/lProcess3"/>
    <dgm:cxn modelId="{60523914-C857-9741-99C9-102FD656458D}" type="presParOf" srcId="{FD50F1E9-6E87-A746-B7B2-BDC1AA374293}" destId="{C1B48ACE-5FFA-E445-B342-56AC83A97B2F}" srcOrd="1" destOrd="0" presId="urn:microsoft.com/office/officeart/2005/8/layout/lProcess3"/>
    <dgm:cxn modelId="{A725734C-64F2-E144-8FBD-D979B3B1661C}" type="presParOf" srcId="{FD50F1E9-6E87-A746-B7B2-BDC1AA374293}" destId="{F9862398-FF15-FA48-A9E3-19083F60E28E}"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6A380-DDDF-4907-86ED-1D7B7FFEDE8A}">
      <dsp:nvSpPr>
        <dsp:cNvPr id="0" name=""/>
        <dsp:cNvSpPr/>
      </dsp:nvSpPr>
      <dsp:spPr>
        <a:xfrm rot="5400000">
          <a:off x="293" y="1279356"/>
          <a:ext cx="3819235" cy="3819822"/>
        </a:xfrm>
        <a:prstGeom prst="blockArc">
          <a:avLst>
            <a:gd name="adj1" fmla="val 13500000"/>
            <a:gd name="adj2" fmla="val 18900000"/>
            <a:gd name="adj3" fmla="val 496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CEF868-4268-4D03-8EF6-7D9120B97D1F}">
      <dsp:nvSpPr>
        <dsp:cNvPr id="0" name=""/>
        <dsp:cNvSpPr/>
      </dsp:nvSpPr>
      <dsp:spPr>
        <a:xfrm rot="16200000">
          <a:off x="3931070" y="1279356"/>
          <a:ext cx="3819235" cy="3819822"/>
        </a:xfrm>
        <a:prstGeom prst="blockArc">
          <a:avLst>
            <a:gd name="adj1" fmla="val 13500000"/>
            <a:gd name="adj2" fmla="val 18900000"/>
            <a:gd name="adj3" fmla="val 4960"/>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AB6DFC-2AD5-4F6B-83A6-0059FF1FD182}">
      <dsp:nvSpPr>
        <dsp:cNvPr id="0" name=""/>
        <dsp:cNvSpPr/>
      </dsp:nvSpPr>
      <dsp:spPr>
        <a:xfrm>
          <a:off x="4382683" y="4597246"/>
          <a:ext cx="2899829" cy="764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de-DE" sz="3500" kern="1200" dirty="0">
              <a:latin typeface="Verdana" panose="020B0604030504040204" pitchFamily="34" charset="0"/>
              <a:ea typeface="Verdana" panose="020B0604030504040204" pitchFamily="34" charset="0"/>
              <a:cs typeface="Verdana" panose="020B0604030504040204" pitchFamily="34" charset="0"/>
            </a:rPr>
            <a:t>Frames</a:t>
          </a:r>
        </a:p>
      </dsp:txBody>
      <dsp:txXfrm>
        <a:off x="4382683" y="4597246"/>
        <a:ext cx="2899829" cy="764092"/>
      </dsp:txXfrm>
    </dsp:sp>
    <dsp:sp modelId="{6C130879-FFDF-42C4-83A0-19044364E470}">
      <dsp:nvSpPr>
        <dsp:cNvPr id="0" name=""/>
        <dsp:cNvSpPr/>
      </dsp:nvSpPr>
      <dsp:spPr>
        <a:xfrm rot="5400000">
          <a:off x="3808558" y="1279356"/>
          <a:ext cx="3819235" cy="3819822"/>
        </a:xfrm>
        <a:prstGeom prst="blockArc">
          <a:avLst>
            <a:gd name="adj1" fmla="val 13500000"/>
            <a:gd name="adj2" fmla="val 18900000"/>
            <a:gd name="adj3" fmla="val 4960"/>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413078-4EFC-4829-9D14-8D6A45D8BB24}">
      <dsp:nvSpPr>
        <dsp:cNvPr id="0" name=""/>
        <dsp:cNvSpPr/>
      </dsp:nvSpPr>
      <dsp:spPr>
        <a:xfrm rot="16200000">
          <a:off x="7738179" y="1279356"/>
          <a:ext cx="3819235" cy="3819822"/>
        </a:xfrm>
        <a:prstGeom prst="blockArc">
          <a:avLst>
            <a:gd name="adj1" fmla="val 13500000"/>
            <a:gd name="adj2" fmla="val 18900000"/>
            <a:gd name="adj3" fmla="val 496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D4DCDE-996C-4124-8D10-6D1B46318965}">
      <dsp:nvSpPr>
        <dsp:cNvPr id="0" name=""/>
        <dsp:cNvSpPr/>
      </dsp:nvSpPr>
      <dsp:spPr>
        <a:xfrm>
          <a:off x="7911251" y="4597246"/>
          <a:ext cx="2899829" cy="764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de-DE" sz="3500" kern="1200" dirty="0">
              <a:latin typeface="Verdana" panose="020B0604030504040204" pitchFamily="34" charset="0"/>
              <a:ea typeface="Verdana" panose="020B0604030504040204" pitchFamily="34" charset="0"/>
              <a:cs typeface="Verdana" panose="020B0604030504040204" pitchFamily="34" charset="0"/>
            </a:rPr>
            <a:t>Claim</a:t>
          </a:r>
        </a:p>
      </dsp:txBody>
      <dsp:txXfrm>
        <a:off x="7911251" y="4597246"/>
        <a:ext cx="2899829" cy="764092"/>
      </dsp:txXfrm>
    </dsp:sp>
    <dsp:sp modelId="{752B6522-F090-4A18-BEC3-5943597FFF8E}">
      <dsp:nvSpPr>
        <dsp:cNvPr id="0" name=""/>
        <dsp:cNvSpPr/>
      </dsp:nvSpPr>
      <dsp:spPr>
        <a:xfrm>
          <a:off x="4289505" y="2375551"/>
          <a:ext cx="1749883" cy="1749883"/>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de-DE" sz="1200" kern="1200" dirty="0">
              <a:latin typeface="Verdana" panose="020B0604030504040204" pitchFamily="34" charset="0"/>
              <a:ea typeface="Verdana" panose="020B0604030504040204" pitchFamily="34" charset="0"/>
              <a:cs typeface="Verdana" panose="020B0604030504040204" pitchFamily="34" charset="0"/>
            </a:rPr>
            <a:t>Masterframe</a:t>
          </a:r>
        </a:p>
      </dsp:txBody>
      <dsp:txXfrm>
        <a:off x="4533858" y="2581900"/>
        <a:ext cx="1008941" cy="1337185"/>
      </dsp:txXfrm>
    </dsp:sp>
    <dsp:sp modelId="{65E0800E-8640-488F-8401-4D2A8C357039}">
      <dsp:nvSpPr>
        <dsp:cNvPr id="0" name=""/>
        <dsp:cNvSpPr/>
      </dsp:nvSpPr>
      <dsp:spPr>
        <a:xfrm>
          <a:off x="5550682" y="2375551"/>
          <a:ext cx="1749883" cy="1749883"/>
        </a:xfrm>
        <a:prstGeom prst="ellipse">
          <a:avLst/>
        </a:prstGeom>
        <a:solidFill>
          <a:schemeClr val="accent4">
            <a:alpha val="50000"/>
            <a:hueOff val="-637824"/>
            <a:satOff val="3843"/>
            <a:lumOff val="3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de-DE" sz="1200" kern="1200" dirty="0" err="1">
              <a:latin typeface="Verdana" panose="020B0604030504040204" pitchFamily="34" charset="0"/>
              <a:ea typeface="Verdana" panose="020B0604030504040204" pitchFamily="34" charset="0"/>
              <a:cs typeface="Verdana" panose="020B0604030504040204" pitchFamily="34" charset="0"/>
            </a:rPr>
            <a:t>Issue</a:t>
          </a:r>
          <a:r>
            <a:rPr lang="de-DE" sz="1200" kern="1200" dirty="0">
              <a:latin typeface="Verdana" panose="020B0604030504040204" pitchFamily="34" charset="0"/>
              <a:ea typeface="Verdana" panose="020B0604030504040204" pitchFamily="34" charset="0"/>
              <a:cs typeface="Verdana" panose="020B0604030504040204" pitchFamily="34" charset="0"/>
            </a:rPr>
            <a:t> </a:t>
          </a:r>
          <a:r>
            <a:rPr lang="de-DE" sz="1200" kern="1200" dirty="0" err="1">
              <a:latin typeface="Verdana" panose="020B0604030504040204" pitchFamily="34" charset="0"/>
              <a:ea typeface="Verdana" panose="020B0604030504040204" pitchFamily="34" charset="0"/>
              <a:cs typeface="Verdana" panose="020B0604030504040204" pitchFamily="34" charset="0"/>
            </a:rPr>
            <a:t>specific</a:t>
          </a:r>
          <a:r>
            <a:rPr lang="de-DE" sz="1200" kern="1200" dirty="0">
              <a:latin typeface="Verdana" panose="020B0604030504040204" pitchFamily="34" charset="0"/>
              <a:ea typeface="Verdana" panose="020B0604030504040204" pitchFamily="34" charset="0"/>
              <a:cs typeface="Verdana" panose="020B0604030504040204" pitchFamily="34" charset="0"/>
            </a:rPr>
            <a:t> </a:t>
          </a:r>
          <a:r>
            <a:rPr lang="de-DE" sz="1200" kern="1200" dirty="0" err="1">
              <a:latin typeface="Verdana" panose="020B0604030504040204" pitchFamily="34" charset="0"/>
              <a:ea typeface="Verdana" panose="020B0604030504040204" pitchFamily="34" charset="0"/>
              <a:cs typeface="Verdana" panose="020B0604030504040204" pitchFamily="34" charset="0"/>
            </a:rPr>
            <a:t>frame</a:t>
          </a:r>
          <a:r>
            <a:rPr lang="de-DE" sz="1200" kern="1200" dirty="0">
              <a:latin typeface="Verdana" panose="020B0604030504040204" pitchFamily="34" charset="0"/>
              <a:ea typeface="Verdana" panose="020B0604030504040204" pitchFamily="34" charset="0"/>
              <a:cs typeface="Verdana" panose="020B0604030504040204" pitchFamily="34" charset="0"/>
            </a:rPr>
            <a:t>: </a:t>
          </a:r>
          <a:r>
            <a:rPr lang="de-DE" sz="1200" kern="1200" dirty="0" err="1">
              <a:latin typeface="Verdana" panose="020B0604030504040204" pitchFamily="34" charset="0"/>
              <a:ea typeface="Verdana" panose="020B0604030504040204" pitchFamily="34" charset="0"/>
              <a:cs typeface="Verdana" panose="020B0604030504040204" pitchFamily="34" charset="0"/>
            </a:rPr>
            <a:t>diagnostic</a:t>
          </a:r>
          <a:r>
            <a:rPr lang="de-DE" sz="1200" kern="1200" dirty="0">
              <a:latin typeface="Verdana" panose="020B0604030504040204" pitchFamily="34" charset="0"/>
              <a:ea typeface="Verdana" panose="020B0604030504040204" pitchFamily="34" charset="0"/>
              <a:cs typeface="Verdana" panose="020B0604030504040204" pitchFamily="34" charset="0"/>
            </a:rPr>
            <a:t>, </a:t>
          </a:r>
          <a:r>
            <a:rPr lang="de-DE" sz="1200" kern="1200" dirty="0" err="1">
              <a:latin typeface="Verdana" panose="020B0604030504040204" pitchFamily="34" charset="0"/>
              <a:ea typeface="Verdana" panose="020B0604030504040204" pitchFamily="34" charset="0"/>
              <a:cs typeface="Verdana" panose="020B0604030504040204" pitchFamily="34" charset="0"/>
            </a:rPr>
            <a:t>prognostic</a:t>
          </a:r>
          <a:r>
            <a:rPr lang="de-DE" sz="1200" kern="1200" dirty="0">
              <a:latin typeface="Verdana" panose="020B0604030504040204" pitchFamily="34" charset="0"/>
              <a:ea typeface="Verdana" panose="020B0604030504040204" pitchFamily="34" charset="0"/>
              <a:cs typeface="Verdana" panose="020B0604030504040204" pitchFamily="34" charset="0"/>
            </a:rPr>
            <a:t>, motivational</a:t>
          </a:r>
        </a:p>
      </dsp:txBody>
      <dsp:txXfrm>
        <a:off x="6047270" y="2581900"/>
        <a:ext cx="1008941" cy="1337185"/>
      </dsp:txXfrm>
    </dsp:sp>
    <dsp:sp modelId="{AD9360BF-8790-4435-82B9-D55F43B12213}">
      <dsp:nvSpPr>
        <dsp:cNvPr id="0" name=""/>
        <dsp:cNvSpPr/>
      </dsp:nvSpPr>
      <dsp:spPr>
        <a:xfrm>
          <a:off x="1101647" y="1859434"/>
          <a:ext cx="1210158" cy="1210187"/>
        </a:xfrm>
        <a:prstGeom prst="ellipse">
          <a:avLst/>
        </a:prstGeom>
        <a:solidFill>
          <a:schemeClr val="accent4">
            <a:alpha val="50000"/>
            <a:hueOff val="-1275649"/>
            <a:satOff val="7685"/>
            <a:lumOff val="6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a:latin typeface="Verdana" panose="020B0604030504040204" pitchFamily="34" charset="0"/>
              <a:ea typeface="Verdana" panose="020B0604030504040204" pitchFamily="34" charset="0"/>
              <a:cs typeface="Verdana" panose="020B0604030504040204" pitchFamily="34" charset="0"/>
            </a:rPr>
            <a:t>Metaphor</a:t>
          </a:r>
          <a:endParaRPr lang="de-DE" sz="1200" kern="1200" dirty="0">
            <a:latin typeface="Verdana" panose="020B0604030504040204" pitchFamily="34" charset="0"/>
            <a:ea typeface="Verdana" panose="020B0604030504040204" pitchFamily="34" charset="0"/>
            <a:cs typeface="Verdana" panose="020B0604030504040204" pitchFamily="34" charset="0"/>
          </a:endParaRPr>
        </a:p>
      </dsp:txBody>
      <dsp:txXfrm>
        <a:off x="1278871" y="2036662"/>
        <a:ext cx="855710" cy="855731"/>
      </dsp:txXfrm>
    </dsp:sp>
    <dsp:sp modelId="{D5ADD946-7FDA-48B1-BDC4-BE75D402D279}">
      <dsp:nvSpPr>
        <dsp:cNvPr id="0" name=""/>
        <dsp:cNvSpPr/>
      </dsp:nvSpPr>
      <dsp:spPr>
        <a:xfrm>
          <a:off x="655322" y="2871204"/>
          <a:ext cx="594438" cy="594201"/>
        </a:xfrm>
        <a:prstGeom prst="ellipse">
          <a:avLst/>
        </a:prstGeom>
        <a:solidFill>
          <a:schemeClr val="accent4">
            <a:alpha val="50000"/>
            <a:hueOff val="-1913473"/>
            <a:satOff val="11528"/>
            <a:lumOff val="9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195BF7A-A021-4AB6-BB71-DB9145007F6A}">
      <dsp:nvSpPr>
        <dsp:cNvPr id="0" name=""/>
        <dsp:cNvSpPr/>
      </dsp:nvSpPr>
      <dsp:spPr>
        <a:xfrm>
          <a:off x="2411116" y="2097482"/>
          <a:ext cx="345881" cy="345655"/>
        </a:xfrm>
        <a:prstGeom prst="ellipse">
          <a:avLst/>
        </a:prstGeom>
        <a:solidFill>
          <a:schemeClr val="accent4">
            <a:alpha val="50000"/>
            <a:hueOff val="-2551297"/>
            <a:satOff val="15371"/>
            <a:lumOff val="12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0F77E53-EFD5-450A-A92A-755CC31428C0}">
      <dsp:nvSpPr>
        <dsp:cNvPr id="0" name=""/>
        <dsp:cNvSpPr/>
      </dsp:nvSpPr>
      <dsp:spPr>
        <a:xfrm>
          <a:off x="2282581" y="2582239"/>
          <a:ext cx="1210158" cy="1210187"/>
        </a:xfrm>
        <a:prstGeom prst="ellipse">
          <a:avLst/>
        </a:prstGeom>
        <a:solidFill>
          <a:schemeClr val="accent4">
            <a:alpha val="50000"/>
            <a:hueOff val="-3189121"/>
            <a:satOff val="19214"/>
            <a:lumOff val="15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a:latin typeface="Verdana" panose="020B0604030504040204" pitchFamily="34" charset="0"/>
              <a:ea typeface="Verdana" panose="020B0604030504040204" pitchFamily="34" charset="0"/>
              <a:cs typeface="Verdana" panose="020B0604030504040204" pitchFamily="34" charset="0"/>
            </a:rPr>
            <a:t>Metaphor</a:t>
          </a:r>
          <a:endParaRPr lang="de-DE" sz="1200" kern="1200" dirty="0">
            <a:latin typeface="Verdana" panose="020B0604030504040204" pitchFamily="34" charset="0"/>
            <a:ea typeface="Verdana" panose="020B0604030504040204" pitchFamily="34" charset="0"/>
            <a:cs typeface="Verdana" panose="020B0604030504040204" pitchFamily="34" charset="0"/>
          </a:endParaRPr>
        </a:p>
      </dsp:txBody>
      <dsp:txXfrm>
        <a:off x="2459805" y="2759467"/>
        <a:ext cx="855710" cy="855731"/>
      </dsp:txXfrm>
    </dsp:sp>
    <dsp:sp modelId="{839FC82A-5BF5-4D08-A965-9E7D5F7E2E6A}">
      <dsp:nvSpPr>
        <dsp:cNvPr id="0" name=""/>
        <dsp:cNvSpPr/>
      </dsp:nvSpPr>
      <dsp:spPr>
        <a:xfrm>
          <a:off x="2409129" y="3866439"/>
          <a:ext cx="345881" cy="345655"/>
        </a:xfrm>
        <a:prstGeom prst="ellipse">
          <a:avLst/>
        </a:prstGeom>
        <a:solidFill>
          <a:schemeClr val="accent4">
            <a:alpha val="50000"/>
            <a:hueOff val="-3826945"/>
            <a:satOff val="23056"/>
            <a:lumOff val="18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5D090EC-61B4-4ECC-B3F4-B48FC8489111}">
      <dsp:nvSpPr>
        <dsp:cNvPr id="0" name=""/>
        <dsp:cNvSpPr/>
      </dsp:nvSpPr>
      <dsp:spPr>
        <a:xfrm>
          <a:off x="1123212" y="3273812"/>
          <a:ext cx="1210158" cy="1210187"/>
        </a:xfrm>
        <a:prstGeom prst="ellipse">
          <a:avLst/>
        </a:prstGeom>
        <a:solidFill>
          <a:schemeClr val="accent4">
            <a:alpha val="50000"/>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a:latin typeface="Verdana" panose="020B0604030504040204" pitchFamily="34" charset="0"/>
              <a:ea typeface="Verdana" panose="020B0604030504040204" pitchFamily="34" charset="0"/>
              <a:cs typeface="Verdana" panose="020B0604030504040204" pitchFamily="34" charset="0"/>
            </a:rPr>
            <a:t>Metaphor</a:t>
          </a:r>
          <a:endParaRPr lang="de-DE" sz="1200" kern="1200" dirty="0">
            <a:latin typeface="Verdana" panose="020B0604030504040204" pitchFamily="34" charset="0"/>
            <a:ea typeface="Verdana" panose="020B0604030504040204" pitchFamily="34" charset="0"/>
            <a:cs typeface="Verdana" panose="020B0604030504040204" pitchFamily="34" charset="0"/>
          </a:endParaRPr>
        </a:p>
      </dsp:txBody>
      <dsp:txXfrm>
        <a:off x="1300436" y="3451040"/>
        <a:ext cx="855710" cy="855731"/>
      </dsp:txXfrm>
    </dsp:sp>
    <dsp:sp modelId="{59E6252A-99EE-4676-80F0-17E5F5914DE2}">
      <dsp:nvSpPr>
        <dsp:cNvPr id="0" name=""/>
        <dsp:cNvSpPr/>
      </dsp:nvSpPr>
      <dsp:spPr>
        <a:xfrm>
          <a:off x="8240646" y="2069048"/>
          <a:ext cx="2230637" cy="223023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de-DE" sz="2200" kern="1200" dirty="0">
              <a:latin typeface="Verdana" panose="020B0604030504040204" pitchFamily="34" charset="0"/>
              <a:ea typeface="Verdana" panose="020B0604030504040204" pitchFamily="34" charset="0"/>
              <a:cs typeface="Verdana" panose="020B0604030504040204" pitchFamily="34" charset="0"/>
            </a:rPr>
            <a:t>Narrative, Story</a:t>
          </a:r>
        </a:p>
      </dsp:txBody>
      <dsp:txXfrm>
        <a:off x="8567315" y="2395658"/>
        <a:ext cx="1577299" cy="1577014"/>
      </dsp:txXfrm>
    </dsp:sp>
    <dsp:sp modelId="{A573C6F1-6874-4E0A-B248-6B98EA91E1E0}">
      <dsp:nvSpPr>
        <dsp:cNvPr id="0" name=""/>
        <dsp:cNvSpPr/>
      </dsp:nvSpPr>
      <dsp:spPr>
        <a:xfrm>
          <a:off x="717733" y="4597246"/>
          <a:ext cx="2899829" cy="764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de-DE" sz="3500" kern="1200" dirty="0" err="1">
              <a:latin typeface="Verdana" panose="020B0604030504040204" pitchFamily="34" charset="0"/>
              <a:ea typeface="Verdana" panose="020B0604030504040204" pitchFamily="34" charset="0"/>
              <a:cs typeface="Verdana" panose="020B0604030504040204" pitchFamily="34" charset="0"/>
            </a:rPr>
            <a:t>Metaphors</a:t>
          </a:r>
          <a:endParaRPr lang="de-DE" sz="3500" kern="1200" dirty="0">
            <a:latin typeface="Verdana" panose="020B0604030504040204" pitchFamily="34" charset="0"/>
            <a:ea typeface="Verdana" panose="020B0604030504040204" pitchFamily="34" charset="0"/>
            <a:cs typeface="Verdana" panose="020B0604030504040204" pitchFamily="34" charset="0"/>
          </a:endParaRPr>
        </a:p>
      </dsp:txBody>
      <dsp:txXfrm>
        <a:off x="717733" y="4597246"/>
        <a:ext cx="2899829" cy="7640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4B12E-78B2-7A42-8DA7-6A720F67DAA0}">
      <dsp:nvSpPr>
        <dsp:cNvPr id="0" name=""/>
        <dsp:cNvSpPr/>
      </dsp:nvSpPr>
      <dsp:spPr>
        <a:xfrm>
          <a:off x="0" y="9246"/>
          <a:ext cx="10752138" cy="139113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l" defTabSz="2578100">
            <a:lnSpc>
              <a:spcPct val="90000"/>
            </a:lnSpc>
            <a:spcBef>
              <a:spcPct val="0"/>
            </a:spcBef>
            <a:spcAft>
              <a:spcPct val="35000"/>
            </a:spcAft>
          </a:pPr>
          <a:r>
            <a:rPr lang="en-US" sz="5800" kern="1200" dirty="0"/>
            <a:t>1. Story form</a:t>
          </a:r>
        </a:p>
      </dsp:txBody>
      <dsp:txXfrm>
        <a:off x="67909" y="77155"/>
        <a:ext cx="10616320" cy="1255312"/>
      </dsp:txXfrm>
    </dsp:sp>
    <dsp:sp modelId="{7F1958CB-29C8-EC45-9D19-7BC9400CC771}">
      <dsp:nvSpPr>
        <dsp:cNvPr id="0" name=""/>
        <dsp:cNvSpPr/>
      </dsp:nvSpPr>
      <dsp:spPr>
        <a:xfrm>
          <a:off x="0" y="1567416"/>
          <a:ext cx="10752138" cy="1391130"/>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l" defTabSz="2578100">
            <a:lnSpc>
              <a:spcPct val="90000"/>
            </a:lnSpc>
            <a:spcBef>
              <a:spcPct val="0"/>
            </a:spcBef>
            <a:spcAft>
              <a:spcPct val="35000"/>
            </a:spcAft>
          </a:pPr>
          <a:r>
            <a:rPr lang="en-US" sz="5800" kern="1200" dirty="0"/>
            <a:t>2. Story function</a:t>
          </a:r>
        </a:p>
      </dsp:txBody>
      <dsp:txXfrm>
        <a:off x="67909" y="1635325"/>
        <a:ext cx="10616320" cy="1255312"/>
      </dsp:txXfrm>
    </dsp:sp>
    <dsp:sp modelId="{5AC05B71-9123-044A-8DF1-5ED80C850342}">
      <dsp:nvSpPr>
        <dsp:cNvPr id="0" name=""/>
        <dsp:cNvSpPr/>
      </dsp:nvSpPr>
      <dsp:spPr>
        <a:xfrm>
          <a:off x="0" y="3125586"/>
          <a:ext cx="10752138" cy="139113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l" defTabSz="2578100">
            <a:lnSpc>
              <a:spcPct val="90000"/>
            </a:lnSpc>
            <a:spcBef>
              <a:spcPct val="0"/>
            </a:spcBef>
            <a:spcAft>
              <a:spcPct val="35000"/>
            </a:spcAft>
          </a:pPr>
          <a:r>
            <a:rPr lang="en-US" sz="5800" kern="1200" dirty="0"/>
            <a:t>3. Story phenomenon</a:t>
          </a:r>
        </a:p>
      </dsp:txBody>
      <dsp:txXfrm>
        <a:off x="67909" y="3193495"/>
        <a:ext cx="10616320" cy="12553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BED9D-15A2-D744-A5C1-65AB237F4C7C}">
      <dsp:nvSpPr>
        <dsp:cNvPr id="0" name=""/>
        <dsp:cNvSpPr/>
      </dsp:nvSpPr>
      <dsp:spPr>
        <a:xfrm>
          <a:off x="668574" y="1549285"/>
          <a:ext cx="2654189" cy="2320095"/>
        </a:xfrm>
        <a:prstGeom prst="rightArrow">
          <a:avLst>
            <a:gd name="adj1" fmla="val 70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lvl="0" algn="ctr" defTabSz="622300">
            <a:lnSpc>
              <a:spcPct val="90000"/>
            </a:lnSpc>
            <a:spcBef>
              <a:spcPct val="0"/>
            </a:spcBef>
            <a:spcAft>
              <a:spcPct val="35000"/>
            </a:spcAft>
          </a:pPr>
          <a:r>
            <a:rPr lang="de-DE" sz="1400" kern="1200" dirty="0">
              <a:latin typeface="Verdana" panose="020B0604030504040204" pitchFamily="34" charset="0"/>
              <a:ea typeface="Verdana" panose="020B0604030504040204" pitchFamily="34" charset="0"/>
              <a:cs typeface="Verdana" panose="020B0604030504040204" pitchFamily="34" charset="0"/>
            </a:rPr>
            <a:t>Orientation</a:t>
          </a:r>
        </a:p>
        <a:p>
          <a:pPr lvl="0" algn="ctr" defTabSz="622300">
            <a:lnSpc>
              <a:spcPct val="90000"/>
            </a:lnSpc>
            <a:spcBef>
              <a:spcPct val="0"/>
            </a:spcBef>
            <a:spcAft>
              <a:spcPct val="35000"/>
            </a:spcAft>
          </a:pPr>
          <a:r>
            <a:rPr lang="de-DE" sz="1400" kern="1200" dirty="0" err="1">
              <a:latin typeface="Verdana" panose="020B0604030504040204" pitchFamily="34" charset="0"/>
              <a:ea typeface="Verdana" panose="020B0604030504040204" pitchFamily="34" charset="0"/>
              <a:cs typeface="Verdana" panose="020B0604030504040204" pitchFamily="34" charset="0"/>
            </a:rPr>
            <a:t>Complication</a:t>
          </a:r>
          <a:endParaRPr lang="de-DE" sz="1400" kern="1200" dirty="0">
            <a:latin typeface="Verdana" panose="020B0604030504040204" pitchFamily="34" charset="0"/>
            <a:ea typeface="Verdana" panose="020B0604030504040204" pitchFamily="34" charset="0"/>
            <a:cs typeface="Verdana" panose="020B0604030504040204" pitchFamily="34" charset="0"/>
          </a:endParaRPr>
        </a:p>
        <a:p>
          <a:pPr lvl="0" algn="ctr" defTabSz="622300">
            <a:lnSpc>
              <a:spcPct val="90000"/>
            </a:lnSpc>
            <a:spcBef>
              <a:spcPct val="0"/>
            </a:spcBef>
            <a:spcAft>
              <a:spcPct val="35000"/>
            </a:spcAft>
          </a:pPr>
          <a:r>
            <a:rPr lang="de-DE" sz="1400" kern="1200" dirty="0">
              <a:latin typeface="Verdana" panose="020B0604030504040204" pitchFamily="34" charset="0"/>
              <a:ea typeface="Verdana" panose="020B0604030504040204" pitchFamily="34" charset="0"/>
              <a:cs typeface="Verdana" panose="020B0604030504040204" pitchFamily="34" charset="0"/>
            </a:rPr>
            <a:t>Resolution </a:t>
          </a:r>
        </a:p>
      </dsp:txBody>
      <dsp:txXfrm>
        <a:off x="1332121" y="1897299"/>
        <a:ext cx="1293917" cy="1624067"/>
      </dsp:txXfrm>
    </dsp:sp>
    <dsp:sp modelId="{F5D091F6-C377-294C-BF4B-BE5066E04429}">
      <dsp:nvSpPr>
        <dsp:cNvPr id="0" name=""/>
        <dsp:cNvSpPr/>
      </dsp:nvSpPr>
      <dsp:spPr>
        <a:xfrm>
          <a:off x="5026" y="2045786"/>
          <a:ext cx="1327094" cy="132709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de-DE" sz="1500" kern="1200" dirty="0">
              <a:latin typeface="Verdana" panose="020B0604030504040204" pitchFamily="34" charset="0"/>
              <a:ea typeface="Verdana" panose="020B0604030504040204" pitchFamily="34" charset="0"/>
              <a:cs typeface="Verdana" panose="020B0604030504040204" pitchFamily="34" charset="0"/>
            </a:rPr>
            <a:t>Story</a:t>
          </a:r>
        </a:p>
      </dsp:txBody>
      <dsp:txXfrm>
        <a:off x="199374" y="2240134"/>
        <a:ext cx="938398" cy="938398"/>
      </dsp:txXfrm>
    </dsp:sp>
    <dsp:sp modelId="{E68683A6-3EFC-0245-AAF9-1AE59D704BF9}">
      <dsp:nvSpPr>
        <dsp:cNvPr id="0" name=""/>
        <dsp:cNvSpPr/>
      </dsp:nvSpPr>
      <dsp:spPr>
        <a:xfrm>
          <a:off x="4152197" y="1549285"/>
          <a:ext cx="2654189" cy="2320095"/>
        </a:xfrm>
        <a:prstGeom prst="rightArrow">
          <a:avLst>
            <a:gd name="adj1" fmla="val 70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de-DE" sz="1400" kern="1200" dirty="0">
              <a:latin typeface="Verdana" panose="020B0604030504040204" pitchFamily="34" charset="0"/>
              <a:ea typeface="Verdana" panose="020B0604030504040204" pitchFamily="34" charset="0"/>
              <a:cs typeface="Verdana" panose="020B0604030504040204" pitchFamily="34" charset="0"/>
            </a:rPr>
            <a:t>Masterframe </a:t>
          </a:r>
        </a:p>
        <a:p>
          <a:pPr marL="114300" lvl="1" indent="-114300" algn="l" defTabSz="622300">
            <a:lnSpc>
              <a:spcPct val="90000"/>
            </a:lnSpc>
            <a:spcBef>
              <a:spcPct val="0"/>
            </a:spcBef>
            <a:spcAft>
              <a:spcPct val="15000"/>
            </a:spcAft>
            <a:buChar char="••"/>
          </a:pPr>
          <a:r>
            <a:rPr lang="de-DE" sz="1400" kern="1200" dirty="0" err="1">
              <a:latin typeface="Verdana" panose="020B0604030504040204" pitchFamily="34" charset="0"/>
              <a:ea typeface="Verdana" panose="020B0604030504040204" pitchFamily="34" charset="0"/>
              <a:cs typeface="Verdana" panose="020B0604030504040204" pitchFamily="34" charset="0"/>
            </a:rPr>
            <a:t>Issue</a:t>
          </a:r>
          <a:r>
            <a:rPr lang="de-DE" sz="1400" kern="1200" dirty="0">
              <a:latin typeface="Verdana" panose="020B0604030504040204" pitchFamily="34" charset="0"/>
              <a:ea typeface="Verdana" panose="020B0604030504040204" pitchFamily="34" charset="0"/>
              <a:cs typeface="Verdana" panose="020B0604030504040204" pitchFamily="34" charset="0"/>
            </a:rPr>
            <a:t> </a:t>
          </a:r>
          <a:r>
            <a:rPr lang="de-DE" sz="1400" kern="1200" dirty="0" err="1">
              <a:latin typeface="Verdana" panose="020B0604030504040204" pitchFamily="34" charset="0"/>
              <a:ea typeface="Verdana" panose="020B0604030504040204" pitchFamily="34" charset="0"/>
              <a:cs typeface="Verdana" panose="020B0604030504040204" pitchFamily="34" charset="0"/>
            </a:rPr>
            <a:t>specific</a:t>
          </a:r>
          <a:r>
            <a:rPr lang="de-DE" sz="1400" kern="1200" dirty="0">
              <a:latin typeface="Verdana" panose="020B0604030504040204" pitchFamily="34" charset="0"/>
              <a:ea typeface="Verdana" panose="020B0604030504040204" pitchFamily="34" charset="0"/>
              <a:cs typeface="Verdana" panose="020B0604030504040204" pitchFamily="34" charset="0"/>
            </a:rPr>
            <a:t> </a:t>
          </a:r>
          <a:r>
            <a:rPr lang="de-DE" sz="1400" kern="1200" dirty="0" err="1">
              <a:latin typeface="Verdana" panose="020B0604030504040204" pitchFamily="34" charset="0"/>
              <a:ea typeface="Verdana" panose="020B0604030504040204" pitchFamily="34" charset="0"/>
              <a:cs typeface="Verdana" panose="020B0604030504040204" pitchFamily="34" charset="0"/>
            </a:rPr>
            <a:t>frame</a:t>
          </a:r>
          <a:endParaRPr lang="de-DE" sz="1400" kern="1200" dirty="0">
            <a:latin typeface="Verdana" panose="020B0604030504040204" pitchFamily="34" charset="0"/>
            <a:ea typeface="Verdana" panose="020B0604030504040204" pitchFamily="34" charset="0"/>
            <a:cs typeface="Verdana" panose="020B0604030504040204" pitchFamily="34" charset="0"/>
          </a:endParaRPr>
        </a:p>
      </dsp:txBody>
      <dsp:txXfrm>
        <a:off x="4815745" y="1897299"/>
        <a:ext cx="1293917" cy="1624067"/>
      </dsp:txXfrm>
    </dsp:sp>
    <dsp:sp modelId="{9D332091-B9E6-0A46-815F-C96F3BA67BE6}">
      <dsp:nvSpPr>
        <dsp:cNvPr id="0" name=""/>
        <dsp:cNvSpPr/>
      </dsp:nvSpPr>
      <dsp:spPr>
        <a:xfrm>
          <a:off x="3488650" y="2045786"/>
          <a:ext cx="1327094" cy="132709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de-DE" sz="1500" kern="1200" dirty="0">
              <a:latin typeface="Verdana" panose="020B0604030504040204" pitchFamily="34" charset="0"/>
              <a:ea typeface="Verdana" panose="020B0604030504040204" pitchFamily="34" charset="0"/>
              <a:cs typeface="Verdana" panose="020B0604030504040204" pitchFamily="34" charset="0"/>
            </a:rPr>
            <a:t>Frame</a:t>
          </a:r>
        </a:p>
      </dsp:txBody>
      <dsp:txXfrm>
        <a:off x="3682998" y="2240134"/>
        <a:ext cx="938398" cy="938398"/>
      </dsp:txXfrm>
    </dsp:sp>
    <dsp:sp modelId="{E898CE40-4754-EB43-A274-0744D315E9AD}">
      <dsp:nvSpPr>
        <dsp:cNvPr id="0" name=""/>
        <dsp:cNvSpPr/>
      </dsp:nvSpPr>
      <dsp:spPr>
        <a:xfrm>
          <a:off x="7635821" y="1549285"/>
          <a:ext cx="2654189" cy="2320095"/>
        </a:xfrm>
        <a:prstGeom prst="rightArrow">
          <a:avLst>
            <a:gd name="adj1" fmla="val 70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6F6FFAA-13E8-3443-BCD4-08BF39F127EE}">
      <dsp:nvSpPr>
        <dsp:cNvPr id="0" name=""/>
        <dsp:cNvSpPr/>
      </dsp:nvSpPr>
      <dsp:spPr>
        <a:xfrm>
          <a:off x="6972274" y="2045786"/>
          <a:ext cx="1327094" cy="132709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de-DE" sz="1500" kern="1200" dirty="0" err="1">
              <a:latin typeface="Verdana" panose="020B0604030504040204" pitchFamily="34" charset="0"/>
              <a:ea typeface="Verdana" panose="020B0604030504040204" pitchFamily="34" charset="0"/>
              <a:cs typeface="Verdana" panose="020B0604030504040204" pitchFamily="34" charset="0"/>
            </a:rPr>
            <a:t>Metaphor</a:t>
          </a:r>
          <a:endParaRPr lang="de-DE" sz="1500" kern="1200" dirty="0">
            <a:latin typeface="Verdana" panose="020B0604030504040204" pitchFamily="34" charset="0"/>
            <a:ea typeface="Verdana" panose="020B0604030504040204" pitchFamily="34" charset="0"/>
            <a:cs typeface="Verdana" panose="020B0604030504040204" pitchFamily="34" charset="0"/>
          </a:endParaRPr>
        </a:p>
      </dsp:txBody>
      <dsp:txXfrm>
        <a:off x="7166622" y="2240134"/>
        <a:ext cx="938398" cy="9383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6FA14-D804-F143-8FC9-D475F93B2D34}">
      <dsp:nvSpPr>
        <dsp:cNvPr id="0" name=""/>
        <dsp:cNvSpPr/>
      </dsp:nvSpPr>
      <dsp:spPr>
        <a:xfrm>
          <a:off x="2" y="0"/>
          <a:ext cx="8127995" cy="5418667"/>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733324-5F71-8B45-BFDD-6E98B130C5E9}">
      <dsp:nvSpPr>
        <dsp:cNvPr id="0" name=""/>
        <dsp:cNvSpPr/>
      </dsp:nvSpPr>
      <dsp:spPr>
        <a:xfrm>
          <a:off x="6734" y="1625600"/>
          <a:ext cx="1946181" cy="216746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de-DE" sz="2800" kern="1200" dirty="0"/>
            <a:t>Problem </a:t>
          </a:r>
          <a:r>
            <a:rPr lang="de-DE" sz="2800" kern="1200" dirty="0" err="1"/>
            <a:t>definition</a:t>
          </a:r>
          <a:endParaRPr lang="de-DE" sz="2800" kern="1200" dirty="0"/>
        </a:p>
      </dsp:txBody>
      <dsp:txXfrm>
        <a:off x="101739" y="1720605"/>
        <a:ext cx="1756171" cy="1977456"/>
      </dsp:txXfrm>
    </dsp:sp>
    <dsp:sp modelId="{12F42F42-5FB8-2D47-AC2C-6D39EC777DCE}">
      <dsp:nvSpPr>
        <dsp:cNvPr id="0" name=""/>
        <dsp:cNvSpPr/>
      </dsp:nvSpPr>
      <dsp:spPr>
        <a:xfrm>
          <a:off x="2062850" y="1625600"/>
          <a:ext cx="1946181" cy="216746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de-DE" sz="2800" kern="1200" dirty="0" err="1"/>
            <a:t>Causal</a:t>
          </a:r>
          <a:r>
            <a:rPr lang="de-DE" sz="2800" kern="1200" dirty="0"/>
            <a:t> </a:t>
          </a:r>
          <a:r>
            <a:rPr lang="de-DE" sz="2800" kern="1200" dirty="0" err="1"/>
            <a:t>analysis</a:t>
          </a:r>
          <a:endParaRPr lang="de-DE" sz="2800" kern="1200" dirty="0"/>
        </a:p>
      </dsp:txBody>
      <dsp:txXfrm>
        <a:off x="2157855" y="1720605"/>
        <a:ext cx="1756171" cy="1977456"/>
      </dsp:txXfrm>
    </dsp:sp>
    <dsp:sp modelId="{5C88E790-820E-1946-A833-3414659ABA82}">
      <dsp:nvSpPr>
        <dsp:cNvPr id="0" name=""/>
        <dsp:cNvSpPr/>
      </dsp:nvSpPr>
      <dsp:spPr>
        <a:xfrm>
          <a:off x="4118967" y="1625600"/>
          <a:ext cx="1946181" cy="216746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de-DE" sz="2800" kern="1200" dirty="0"/>
            <a:t>Moral </a:t>
          </a:r>
          <a:r>
            <a:rPr lang="de-DE" sz="2800" kern="1200" dirty="0" err="1"/>
            <a:t>evaluation</a:t>
          </a:r>
          <a:endParaRPr lang="de-DE" sz="2800" kern="1200" dirty="0"/>
        </a:p>
      </dsp:txBody>
      <dsp:txXfrm>
        <a:off x="4213972" y="1720605"/>
        <a:ext cx="1756171" cy="1977456"/>
      </dsp:txXfrm>
    </dsp:sp>
    <dsp:sp modelId="{C06233C9-3D13-6743-BC41-9B5A38079E6C}">
      <dsp:nvSpPr>
        <dsp:cNvPr id="0" name=""/>
        <dsp:cNvSpPr/>
      </dsp:nvSpPr>
      <dsp:spPr>
        <a:xfrm>
          <a:off x="6175083" y="1625600"/>
          <a:ext cx="1946181" cy="216746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de-DE" sz="2800" kern="1200" dirty="0" err="1"/>
            <a:t>Remedy</a:t>
          </a:r>
          <a:r>
            <a:rPr lang="de-DE" sz="2800" kern="1200" dirty="0"/>
            <a:t> </a:t>
          </a:r>
          <a:r>
            <a:rPr lang="de-DE" sz="2800" kern="1200" dirty="0" err="1"/>
            <a:t>promotion</a:t>
          </a:r>
          <a:endParaRPr lang="de-DE" sz="2800" kern="1200" dirty="0"/>
        </a:p>
      </dsp:txBody>
      <dsp:txXfrm>
        <a:off x="6270088" y="1720605"/>
        <a:ext cx="1756171" cy="19774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F4C52-12C7-2841-8F03-500A0AD99068}">
      <dsp:nvSpPr>
        <dsp:cNvPr id="0" name=""/>
        <dsp:cNvSpPr/>
      </dsp:nvSpPr>
      <dsp:spPr>
        <a:xfrm>
          <a:off x="3303755" y="2076"/>
          <a:ext cx="2297037" cy="918814"/>
        </a:xfrm>
        <a:prstGeom prst="chevron">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lvl="0" algn="ctr" defTabSz="933450">
            <a:lnSpc>
              <a:spcPct val="90000"/>
            </a:lnSpc>
            <a:spcBef>
              <a:spcPct val="0"/>
            </a:spcBef>
            <a:spcAft>
              <a:spcPct val="35000"/>
            </a:spcAft>
          </a:pPr>
          <a:r>
            <a:rPr lang="de-DE" sz="2100" kern="1200" dirty="0"/>
            <a:t>Events</a:t>
          </a:r>
        </a:p>
      </dsp:txBody>
      <dsp:txXfrm>
        <a:off x="3763162" y="2076"/>
        <a:ext cx="1378223" cy="918814"/>
      </dsp:txXfrm>
    </dsp:sp>
    <dsp:sp modelId="{41000456-9E9D-EA40-BAE7-5B691085C207}">
      <dsp:nvSpPr>
        <dsp:cNvPr id="0" name=""/>
        <dsp:cNvSpPr/>
      </dsp:nvSpPr>
      <dsp:spPr>
        <a:xfrm>
          <a:off x="5302177" y="80175"/>
          <a:ext cx="1906540" cy="762616"/>
        </a:xfrm>
        <a:prstGeom prst="chevron">
          <a:avLst/>
        </a:prstGeom>
        <a:solidFill>
          <a:schemeClr val="accent2">
            <a:alpha val="90000"/>
            <a:tint val="55000"/>
            <a:hueOff val="0"/>
            <a:satOff val="0"/>
            <a:lumOff val="0"/>
            <a:alphaOff val="0"/>
          </a:schemeClr>
        </a:solidFill>
        <a:ln w="25400" cap="flat"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de-DE" sz="1700" kern="1200" dirty="0" err="1"/>
            <a:t>something</a:t>
          </a:r>
          <a:r>
            <a:rPr lang="de-DE" sz="1700" kern="1200" dirty="0"/>
            <a:t> </a:t>
          </a:r>
          <a:r>
            <a:rPr lang="de-DE" sz="1700" kern="1200" dirty="0" err="1"/>
            <a:t>happened</a:t>
          </a:r>
          <a:endParaRPr lang="de-DE" sz="1700" kern="1200" dirty="0"/>
        </a:p>
      </dsp:txBody>
      <dsp:txXfrm>
        <a:off x="5683485" y="80175"/>
        <a:ext cx="1143924" cy="762616"/>
      </dsp:txXfrm>
    </dsp:sp>
    <dsp:sp modelId="{54C5B89B-970C-184C-95E9-BE4C3BFFC2E4}">
      <dsp:nvSpPr>
        <dsp:cNvPr id="0" name=""/>
        <dsp:cNvSpPr/>
      </dsp:nvSpPr>
      <dsp:spPr>
        <a:xfrm>
          <a:off x="3303755" y="1049525"/>
          <a:ext cx="2297037" cy="918814"/>
        </a:xfrm>
        <a:prstGeom prst="chevron">
          <a:avLst/>
        </a:prstGeom>
        <a:solidFill>
          <a:schemeClr val="accent2">
            <a:shade val="50000"/>
            <a:hueOff val="-20742"/>
            <a:satOff val="-4204"/>
            <a:lumOff val="231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lvl="0" algn="ctr" defTabSz="933450">
            <a:lnSpc>
              <a:spcPct val="90000"/>
            </a:lnSpc>
            <a:spcBef>
              <a:spcPct val="0"/>
            </a:spcBef>
            <a:spcAft>
              <a:spcPct val="35000"/>
            </a:spcAft>
          </a:pPr>
          <a:r>
            <a:rPr lang="de-DE" sz="2100" kern="1200" dirty="0" err="1"/>
            <a:t>Experiences</a:t>
          </a:r>
          <a:endParaRPr lang="de-DE" sz="2100" kern="1200" dirty="0"/>
        </a:p>
      </dsp:txBody>
      <dsp:txXfrm>
        <a:off x="3763162" y="1049525"/>
        <a:ext cx="1378223" cy="918814"/>
      </dsp:txXfrm>
    </dsp:sp>
    <dsp:sp modelId="{310E223E-684F-214E-BDB9-1DDB762A01BA}">
      <dsp:nvSpPr>
        <dsp:cNvPr id="0" name=""/>
        <dsp:cNvSpPr/>
      </dsp:nvSpPr>
      <dsp:spPr>
        <a:xfrm>
          <a:off x="5302177" y="1127624"/>
          <a:ext cx="1906540" cy="762616"/>
        </a:xfrm>
        <a:prstGeom prst="chevron">
          <a:avLst/>
        </a:prstGeom>
        <a:solidFill>
          <a:schemeClr val="accent2">
            <a:alpha val="90000"/>
            <a:tint val="55000"/>
            <a:hueOff val="0"/>
            <a:satOff val="0"/>
            <a:lumOff val="0"/>
            <a:alphaOff val="0"/>
          </a:schemeClr>
        </a:solidFill>
        <a:ln w="25400" cap="flat"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de-DE" sz="1700" kern="1200" dirty="0" err="1"/>
            <a:t>it</a:t>
          </a:r>
          <a:r>
            <a:rPr lang="de-DE" sz="1700" kern="1200" dirty="0"/>
            <a:t> </a:t>
          </a:r>
          <a:r>
            <a:rPr lang="de-DE" sz="1700" kern="1200" dirty="0" err="1" smtClean="0"/>
            <a:t>happened</a:t>
          </a:r>
          <a:r>
            <a:rPr lang="de-DE" sz="1700" kern="1200" dirty="0" smtClean="0"/>
            <a:t> </a:t>
          </a:r>
          <a:r>
            <a:rPr lang="de-DE" sz="1700" kern="1200" dirty="0" err="1"/>
            <a:t>to</a:t>
          </a:r>
          <a:r>
            <a:rPr lang="de-DE" sz="1700" kern="1200" dirty="0"/>
            <a:t> </a:t>
          </a:r>
          <a:r>
            <a:rPr lang="de-DE" sz="1700" kern="1200" dirty="0" err="1"/>
            <a:t>me</a:t>
          </a:r>
          <a:endParaRPr lang="de-DE" sz="1700" kern="1200" dirty="0"/>
        </a:p>
      </dsp:txBody>
      <dsp:txXfrm>
        <a:off x="5683485" y="1127624"/>
        <a:ext cx="1143924" cy="762616"/>
      </dsp:txXfrm>
    </dsp:sp>
    <dsp:sp modelId="{C89CED78-5C3C-764D-9283-81F1657655A6}">
      <dsp:nvSpPr>
        <dsp:cNvPr id="0" name=""/>
        <dsp:cNvSpPr/>
      </dsp:nvSpPr>
      <dsp:spPr>
        <a:xfrm>
          <a:off x="3303755" y="2096974"/>
          <a:ext cx="2297037" cy="918814"/>
        </a:xfrm>
        <a:prstGeom prst="chevron">
          <a:avLst/>
        </a:prstGeom>
        <a:solidFill>
          <a:schemeClr val="accent2">
            <a:shade val="50000"/>
            <a:hueOff val="-41484"/>
            <a:satOff val="-8409"/>
            <a:lumOff val="462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lvl="0" algn="ctr" defTabSz="933450">
            <a:lnSpc>
              <a:spcPct val="90000"/>
            </a:lnSpc>
            <a:spcBef>
              <a:spcPct val="0"/>
            </a:spcBef>
            <a:spcAft>
              <a:spcPct val="35000"/>
            </a:spcAft>
          </a:pPr>
          <a:r>
            <a:rPr lang="de-DE" sz="2100" kern="1200" dirty="0" err="1"/>
            <a:t>Emotions</a:t>
          </a:r>
          <a:endParaRPr lang="de-DE" sz="2100" kern="1200" dirty="0"/>
        </a:p>
      </dsp:txBody>
      <dsp:txXfrm>
        <a:off x="3763162" y="2096974"/>
        <a:ext cx="1378223" cy="918814"/>
      </dsp:txXfrm>
    </dsp:sp>
    <dsp:sp modelId="{85111548-9F7E-7641-89CB-C3473720B43A}">
      <dsp:nvSpPr>
        <dsp:cNvPr id="0" name=""/>
        <dsp:cNvSpPr/>
      </dsp:nvSpPr>
      <dsp:spPr>
        <a:xfrm>
          <a:off x="5302177" y="2175073"/>
          <a:ext cx="1906540" cy="762616"/>
        </a:xfrm>
        <a:prstGeom prst="chevron">
          <a:avLst/>
        </a:prstGeom>
        <a:solidFill>
          <a:schemeClr val="accent2">
            <a:alpha val="90000"/>
            <a:tint val="55000"/>
            <a:hueOff val="0"/>
            <a:satOff val="0"/>
            <a:lumOff val="0"/>
            <a:alphaOff val="0"/>
          </a:schemeClr>
        </a:solidFill>
        <a:ln w="25400" cap="flat"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de-DE" sz="1700" kern="1200" dirty="0"/>
            <a:t>I </a:t>
          </a:r>
          <a:r>
            <a:rPr lang="de-DE" sz="1700" kern="1200" dirty="0" err="1"/>
            <a:t>felt</a:t>
          </a:r>
          <a:r>
            <a:rPr lang="de-DE" sz="1700" kern="1200" dirty="0"/>
            <a:t> </a:t>
          </a:r>
          <a:r>
            <a:rPr lang="de-DE" sz="1700" kern="1200" dirty="0" err="1"/>
            <a:t>something</a:t>
          </a:r>
          <a:r>
            <a:rPr lang="de-DE" sz="1700" kern="1200" dirty="0"/>
            <a:t> </a:t>
          </a:r>
          <a:r>
            <a:rPr lang="de-DE" sz="1700" kern="1200" dirty="0" err="1"/>
            <a:t>about</a:t>
          </a:r>
          <a:r>
            <a:rPr lang="de-DE" sz="1700" kern="1200" dirty="0"/>
            <a:t> </a:t>
          </a:r>
          <a:r>
            <a:rPr lang="de-DE" sz="1700" kern="1200" dirty="0" err="1"/>
            <a:t>it</a:t>
          </a:r>
          <a:endParaRPr lang="de-DE" sz="1700" kern="1200" dirty="0"/>
        </a:p>
      </dsp:txBody>
      <dsp:txXfrm>
        <a:off x="5683485" y="2175073"/>
        <a:ext cx="1143924" cy="762616"/>
      </dsp:txXfrm>
    </dsp:sp>
    <dsp:sp modelId="{0F58545E-E437-DF4C-B037-E214A2FC1DDA}">
      <dsp:nvSpPr>
        <dsp:cNvPr id="0" name=""/>
        <dsp:cNvSpPr/>
      </dsp:nvSpPr>
      <dsp:spPr>
        <a:xfrm>
          <a:off x="3303755" y="3144423"/>
          <a:ext cx="2297037" cy="918814"/>
        </a:xfrm>
        <a:prstGeom prst="chevron">
          <a:avLst/>
        </a:prstGeom>
        <a:solidFill>
          <a:schemeClr val="accent2">
            <a:shade val="50000"/>
            <a:hueOff val="-20742"/>
            <a:satOff val="-4204"/>
            <a:lumOff val="231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lvl="0" algn="ctr" defTabSz="933450">
            <a:lnSpc>
              <a:spcPct val="90000"/>
            </a:lnSpc>
            <a:spcBef>
              <a:spcPct val="0"/>
            </a:spcBef>
            <a:spcAft>
              <a:spcPct val="35000"/>
            </a:spcAft>
          </a:pPr>
          <a:r>
            <a:rPr lang="de-DE" sz="2100" kern="1200" dirty="0" err="1"/>
            <a:t>Perspectives</a:t>
          </a:r>
          <a:endParaRPr lang="de-DE" sz="2100" kern="1200" dirty="0"/>
        </a:p>
      </dsp:txBody>
      <dsp:txXfrm>
        <a:off x="3763162" y="3144423"/>
        <a:ext cx="1378223" cy="918814"/>
      </dsp:txXfrm>
    </dsp:sp>
    <dsp:sp modelId="{F9862398-FF15-FA48-A9E3-19083F60E28E}">
      <dsp:nvSpPr>
        <dsp:cNvPr id="0" name=""/>
        <dsp:cNvSpPr/>
      </dsp:nvSpPr>
      <dsp:spPr>
        <a:xfrm>
          <a:off x="5302177" y="3222522"/>
          <a:ext cx="1906540" cy="762616"/>
        </a:xfrm>
        <a:prstGeom prst="chevron">
          <a:avLst/>
        </a:prstGeom>
        <a:solidFill>
          <a:schemeClr val="accent2">
            <a:alpha val="90000"/>
            <a:tint val="55000"/>
            <a:hueOff val="0"/>
            <a:satOff val="0"/>
            <a:lumOff val="0"/>
            <a:alphaOff val="0"/>
          </a:schemeClr>
        </a:solidFill>
        <a:ln w="25400" cap="flat"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de-DE" sz="1700" kern="1200" dirty="0"/>
            <a:t>I </a:t>
          </a:r>
          <a:r>
            <a:rPr lang="de-DE" sz="1700" kern="1200" dirty="0" err="1"/>
            <a:t>saw</a:t>
          </a:r>
          <a:r>
            <a:rPr lang="de-DE" sz="1700" kern="1200" dirty="0"/>
            <a:t> </a:t>
          </a:r>
          <a:r>
            <a:rPr lang="de-DE" sz="1700" kern="1200" dirty="0" err="1"/>
            <a:t>it</a:t>
          </a:r>
          <a:r>
            <a:rPr lang="de-DE" sz="1700" kern="1200" dirty="0"/>
            <a:t> </a:t>
          </a:r>
          <a:r>
            <a:rPr lang="de-DE" sz="1700" kern="1200" dirty="0" err="1"/>
            <a:t>this</a:t>
          </a:r>
          <a:r>
            <a:rPr lang="de-DE" sz="1700" kern="1200" dirty="0"/>
            <a:t> </a:t>
          </a:r>
          <a:r>
            <a:rPr lang="de-DE" sz="1700" kern="1200" dirty="0" err="1"/>
            <a:t>way</a:t>
          </a:r>
          <a:endParaRPr lang="de-DE" sz="1700" kern="1200" dirty="0"/>
        </a:p>
      </dsp:txBody>
      <dsp:txXfrm>
        <a:off x="5683485" y="3222522"/>
        <a:ext cx="1143924" cy="762616"/>
      </dsp:txXfrm>
    </dsp:sp>
  </dsp:spTree>
</dsp:drawing>
</file>

<file path=ppt/diagrams/layout1.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C2F70D2-5293-4E7C-B3A8-3D6A290C9A05}" type="datetimeFigureOut">
              <a:rPr lang="de-DE" smtClean="0"/>
              <a:pPr/>
              <a:t>30.08.2023</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96340F1-05AF-4B90-B4A7-8D90F677B99A}" type="slidenum">
              <a:rPr lang="de-DE" smtClean="0"/>
              <a:pPr/>
              <a:t>‹Nr.›</a:t>
            </a:fld>
            <a:endParaRPr lang="de-DE"/>
          </a:p>
        </p:txBody>
      </p:sp>
    </p:spTree>
    <p:extLst>
      <p:ext uri="{BB962C8B-B14F-4D97-AF65-F5344CB8AC3E}">
        <p14:creationId xmlns:p14="http://schemas.microsoft.com/office/powerpoint/2010/main" val="2175190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A30301-E527-46B8-9863-C3D2C740A9BD}" type="datetimeFigureOut">
              <a:rPr lang="de-DE" smtClean="0"/>
              <a:pPr/>
              <a:t>30.08.2023</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824780-DB00-4A87-AF52-AE94F8FBEF0E}" type="slidenum">
              <a:rPr lang="de-DE" smtClean="0"/>
              <a:pPr/>
              <a:t>‹Nr.›</a:t>
            </a:fld>
            <a:endParaRPr lang="de-DE"/>
          </a:p>
        </p:txBody>
      </p:sp>
    </p:spTree>
    <p:extLst>
      <p:ext uri="{BB962C8B-B14F-4D97-AF65-F5344CB8AC3E}">
        <p14:creationId xmlns:p14="http://schemas.microsoft.com/office/powerpoint/2010/main" val="38018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e.wikipedia.org/wiki/Wissen"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de.wikipedia.org/wiki/Heuristik" TargetMode="External"/><Relationship Id="rId4" Type="http://schemas.openxmlformats.org/officeDocument/2006/relationships/hyperlink" Target="https://de.wikipedia.org/wiki/Metapher"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E07AED8D-7B7D-4B5D-985D-DF4EC90DE877}" type="slidenum">
              <a:rPr lang="de-DE" smtClean="0"/>
              <a:pPr/>
              <a:t>1</a:t>
            </a:fld>
            <a:endParaRPr lang="de-DE"/>
          </a:p>
        </p:txBody>
      </p:sp>
      <p:sp>
        <p:nvSpPr>
          <p:cNvPr id="30723" name="Rectangle 2"/>
          <p:cNvSpPr>
            <a:spLocks noGrp="1" noRot="1" noChangeAspect="1" noChangeArrowheads="1" noTextEdit="1"/>
          </p:cNvSpPr>
          <p:nvPr>
            <p:ph type="sldImg"/>
          </p:nvPr>
        </p:nvSpPr>
        <p:spPr>
          <a:xfrm>
            <a:off x="381000" y="685800"/>
            <a:ext cx="6096000" cy="3429000"/>
          </a:xfrm>
          <a:ln/>
        </p:spPr>
      </p:sp>
      <p:sp>
        <p:nvSpPr>
          <p:cNvPr id="30724" name="Rectangle 3"/>
          <p:cNvSpPr>
            <a:spLocks noGrp="1" noChangeArrowheads="1"/>
          </p:cNvSpPr>
          <p:nvPr>
            <p:ph type="body" idx="1"/>
          </p:nvPr>
        </p:nvSpPr>
        <p:spPr>
          <a:noFill/>
          <a:ln/>
        </p:spPr>
        <p:txBody>
          <a:bodyPr/>
          <a:lstStyle/>
          <a:p>
            <a:endParaRPr lang="de-DE" dirty="0"/>
          </a:p>
        </p:txBody>
      </p:sp>
    </p:spTree>
    <p:extLst>
      <p:ext uri="{BB962C8B-B14F-4D97-AF65-F5344CB8AC3E}">
        <p14:creationId xmlns:p14="http://schemas.microsoft.com/office/powerpoint/2010/main" val="1561095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58C73D2C-B2A6-40CD-AD4A-13FAD23EE052}" type="slidenum">
              <a:rPr lang="de-AT" smtClean="0"/>
              <a:t>13</a:t>
            </a:fld>
            <a:endParaRPr lang="de-AT"/>
          </a:p>
        </p:txBody>
      </p:sp>
    </p:spTree>
    <p:extLst>
      <p:ext uri="{BB962C8B-B14F-4D97-AF65-F5344CB8AC3E}">
        <p14:creationId xmlns:p14="http://schemas.microsoft.com/office/powerpoint/2010/main" val="3064792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58C73D2C-B2A6-40CD-AD4A-13FAD23EE052}" type="slidenum">
              <a:rPr lang="de-AT" smtClean="0"/>
              <a:t>14</a:t>
            </a:fld>
            <a:endParaRPr lang="de-AT"/>
          </a:p>
        </p:txBody>
      </p:sp>
    </p:spTree>
    <p:extLst>
      <p:ext uri="{BB962C8B-B14F-4D97-AF65-F5344CB8AC3E}">
        <p14:creationId xmlns:p14="http://schemas.microsoft.com/office/powerpoint/2010/main" val="448678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58C73D2C-B2A6-40CD-AD4A-13FAD23EE052}" type="slidenum">
              <a:rPr lang="de-AT" smtClean="0"/>
              <a:t>15</a:t>
            </a:fld>
            <a:endParaRPr lang="de-AT"/>
          </a:p>
        </p:txBody>
      </p:sp>
    </p:spTree>
    <p:extLst>
      <p:ext uri="{BB962C8B-B14F-4D97-AF65-F5344CB8AC3E}">
        <p14:creationId xmlns:p14="http://schemas.microsoft.com/office/powerpoint/2010/main" val="3103320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58C73D2C-B2A6-40CD-AD4A-13FAD23EE052}" type="slidenum">
              <a:rPr lang="de-AT" smtClean="0"/>
              <a:t>16</a:t>
            </a:fld>
            <a:endParaRPr lang="de-AT"/>
          </a:p>
        </p:txBody>
      </p:sp>
    </p:spTree>
    <p:extLst>
      <p:ext uri="{BB962C8B-B14F-4D97-AF65-F5344CB8AC3E}">
        <p14:creationId xmlns:p14="http://schemas.microsoft.com/office/powerpoint/2010/main" val="3001375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Kleines</a:t>
            </a:r>
            <a:r>
              <a:rPr lang="de-DE" baseline="0" dirty="0"/>
              <a:t> Schlauchboot – das gegen den großen Öltanker kämpft?!? „David gegen Goliath“?</a:t>
            </a:r>
            <a:endParaRPr lang="de-DE" dirty="0"/>
          </a:p>
        </p:txBody>
      </p:sp>
      <p:sp>
        <p:nvSpPr>
          <p:cNvPr id="4" name="Foliennummernplatzhalter 3"/>
          <p:cNvSpPr>
            <a:spLocks noGrp="1"/>
          </p:cNvSpPr>
          <p:nvPr>
            <p:ph type="sldNum" sz="quarter" idx="10"/>
          </p:nvPr>
        </p:nvSpPr>
        <p:spPr/>
        <p:txBody>
          <a:bodyPr/>
          <a:lstStyle/>
          <a:p>
            <a:fld id="{58C73D2C-B2A6-40CD-AD4A-13FAD23EE052}" type="slidenum">
              <a:rPr lang="de-AT" smtClean="0"/>
              <a:t>19</a:t>
            </a:fld>
            <a:endParaRPr lang="de-AT"/>
          </a:p>
        </p:txBody>
      </p:sp>
    </p:spTree>
    <p:extLst>
      <p:ext uri="{BB962C8B-B14F-4D97-AF65-F5344CB8AC3E}">
        <p14:creationId xmlns:p14="http://schemas.microsoft.com/office/powerpoint/2010/main" val="2927438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C73D2C-B2A6-40CD-AD4A-13FAD23EE052}" type="slidenum">
              <a:rPr lang="de-AT" smtClean="0"/>
              <a:t>20</a:t>
            </a:fld>
            <a:endParaRPr lang="de-AT"/>
          </a:p>
        </p:txBody>
      </p:sp>
    </p:spTree>
    <p:extLst>
      <p:ext uri="{BB962C8B-B14F-4D97-AF65-F5344CB8AC3E}">
        <p14:creationId xmlns:p14="http://schemas.microsoft.com/office/powerpoint/2010/main" val="3588689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C73D2C-B2A6-40CD-AD4A-13FAD23EE052}" type="slidenum">
              <a:rPr lang="de-AT" smtClean="0"/>
              <a:t>21</a:t>
            </a:fld>
            <a:endParaRPr lang="de-AT"/>
          </a:p>
        </p:txBody>
      </p:sp>
    </p:spTree>
    <p:extLst>
      <p:ext uri="{BB962C8B-B14F-4D97-AF65-F5344CB8AC3E}">
        <p14:creationId xmlns:p14="http://schemas.microsoft.com/office/powerpoint/2010/main" val="2475221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C73D2C-B2A6-40CD-AD4A-13FAD23EE052}" type="slidenum">
              <a:rPr lang="de-AT" smtClean="0"/>
              <a:t>22</a:t>
            </a:fld>
            <a:endParaRPr lang="de-AT"/>
          </a:p>
        </p:txBody>
      </p:sp>
    </p:spTree>
    <p:extLst>
      <p:ext uri="{BB962C8B-B14F-4D97-AF65-F5344CB8AC3E}">
        <p14:creationId xmlns:p14="http://schemas.microsoft.com/office/powerpoint/2010/main" val="1925620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DC837A0-3F0F-4539-87DB-BF73527050FF}" type="slidenum">
              <a:rPr lang="de-DE" smtClean="0"/>
              <a:pPr/>
              <a:t>2</a:t>
            </a:fld>
            <a:endParaRPr lang="de-DE"/>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endParaRPr lang="de-DE" dirty="0"/>
          </a:p>
        </p:txBody>
      </p:sp>
    </p:spTree>
    <p:extLst>
      <p:ext uri="{BB962C8B-B14F-4D97-AF65-F5344CB8AC3E}">
        <p14:creationId xmlns:p14="http://schemas.microsoft.com/office/powerpoint/2010/main" val="4157874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EE300E31-BE6B-41B7-B2AC-8E024A02AB1F}" type="slidenum">
              <a:rPr lang="de-DE" smtClean="0"/>
              <a:pPr/>
              <a:t>3</a:t>
            </a:fld>
            <a:endParaRPr lang="de-DE"/>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3976023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DCDCD3DB-A987-423F-85E9-BBA75959D8E4}" type="slidenum">
              <a:rPr lang="en-NZ" smtClean="0"/>
              <a:t>5</a:t>
            </a:fld>
            <a:endParaRPr lang="en-NZ"/>
          </a:p>
        </p:txBody>
      </p:sp>
    </p:spTree>
    <p:extLst>
      <p:ext uri="{BB962C8B-B14F-4D97-AF65-F5344CB8AC3E}">
        <p14:creationId xmlns:p14="http://schemas.microsoft.com/office/powerpoint/2010/main" val="1916947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DCDCD3DB-A987-423F-85E9-BBA75959D8E4}" type="slidenum">
              <a:rPr lang="en-NZ" smtClean="0"/>
              <a:t>6</a:t>
            </a:fld>
            <a:endParaRPr lang="en-NZ"/>
          </a:p>
        </p:txBody>
      </p:sp>
    </p:spTree>
    <p:extLst>
      <p:ext uri="{BB962C8B-B14F-4D97-AF65-F5344CB8AC3E}">
        <p14:creationId xmlns:p14="http://schemas.microsoft.com/office/powerpoint/2010/main" val="3445899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DCDCD3DB-A987-423F-85E9-BBA75959D8E4}" type="slidenum">
              <a:rPr lang="en-NZ" smtClean="0"/>
              <a:t>7</a:t>
            </a:fld>
            <a:endParaRPr lang="en-NZ"/>
          </a:p>
        </p:txBody>
      </p:sp>
    </p:spTree>
    <p:extLst>
      <p:ext uri="{BB962C8B-B14F-4D97-AF65-F5344CB8AC3E}">
        <p14:creationId xmlns:p14="http://schemas.microsoft.com/office/powerpoint/2010/main" val="2428620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Claims: </a:t>
            </a:r>
          </a:p>
          <a:p>
            <a:r>
              <a:rPr lang="de-AT" dirty="0" err="1"/>
              <a:t>Comaparbel</a:t>
            </a:r>
            <a:r>
              <a:rPr lang="de-AT" dirty="0"/>
              <a:t> </a:t>
            </a:r>
            <a:r>
              <a:rPr lang="de-AT" dirty="0" err="1"/>
              <a:t>with</a:t>
            </a:r>
            <a:r>
              <a:rPr lang="de-AT" dirty="0"/>
              <a:t> „Scripts“ – just </a:t>
            </a:r>
            <a:r>
              <a:rPr lang="de-AT" dirty="0" err="1"/>
              <a:t>prepackaged</a:t>
            </a:r>
            <a:r>
              <a:rPr lang="de-AT" dirty="0"/>
              <a:t> </a:t>
            </a:r>
            <a:r>
              <a:rPr lang="de-AT" dirty="0" err="1"/>
              <a:t>sequences</a:t>
            </a:r>
            <a:r>
              <a:rPr lang="de-AT" dirty="0"/>
              <a:t> </a:t>
            </a:r>
            <a:r>
              <a:rPr lang="de-AT" dirty="0" err="1"/>
              <a:t>of</a:t>
            </a:r>
            <a:r>
              <a:rPr lang="de-AT" dirty="0"/>
              <a:t> </a:t>
            </a:r>
            <a:r>
              <a:rPr lang="de-AT" dirty="0" err="1"/>
              <a:t>causal</a:t>
            </a:r>
            <a:r>
              <a:rPr lang="de-AT" dirty="0"/>
              <a:t> </a:t>
            </a:r>
            <a:r>
              <a:rPr lang="de-AT" dirty="0" err="1"/>
              <a:t>chains</a:t>
            </a:r>
            <a:r>
              <a:rPr lang="de-AT" dirty="0"/>
              <a:t> …</a:t>
            </a:r>
          </a:p>
          <a:p>
            <a:r>
              <a:rPr lang="de-AT" dirty="0" err="1"/>
              <a:t>some</a:t>
            </a:r>
            <a:r>
              <a:rPr lang="de-AT" dirty="0"/>
              <a:t> </a:t>
            </a:r>
            <a:r>
              <a:rPr lang="de-AT" dirty="0" err="1"/>
              <a:t>causal</a:t>
            </a:r>
            <a:r>
              <a:rPr lang="de-AT" dirty="0"/>
              <a:t> </a:t>
            </a:r>
            <a:r>
              <a:rPr lang="de-AT" dirty="0" err="1"/>
              <a:t>chains</a:t>
            </a:r>
            <a:r>
              <a:rPr lang="de-AT" dirty="0"/>
              <a:t> </a:t>
            </a:r>
            <a:r>
              <a:rPr lang="de-AT" dirty="0" err="1"/>
              <a:t>are</a:t>
            </a:r>
            <a:r>
              <a:rPr lang="de-AT" dirty="0"/>
              <a:t> </a:t>
            </a:r>
            <a:r>
              <a:rPr lang="de-AT" dirty="0" err="1"/>
              <a:t>used</a:t>
            </a:r>
            <a:r>
              <a:rPr lang="de-AT" dirty="0"/>
              <a:t> so </a:t>
            </a:r>
            <a:r>
              <a:rPr lang="de-AT" dirty="0" err="1"/>
              <a:t>often</a:t>
            </a:r>
            <a:r>
              <a:rPr lang="de-AT" dirty="0"/>
              <a:t> </a:t>
            </a:r>
            <a:r>
              <a:rPr lang="de-AT" dirty="0" err="1"/>
              <a:t>that</a:t>
            </a:r>
            <a:r>
              <a:rPr lang="de-AT" dirty="0"/>
              <a:t> </a:t>
            </a:r>
            <a:r>
              <a:rPr lang="de-AT" dirty="0" err="1"/>
              <a:t>we</a:t>
            </a:r>
            <a:r>
              <a:rPr lang="de-AT" dirty="0"/>
              <a:t> do not </a:t>
            </a:r>
            <a:r>
              <a:rPr lang="de-AT" dirty="0" err="1"/>
              <a:t>spell</a:t>
            </a:r>
            <a:r>
              <a:rPr lang="de-AT" baseline="0" dirty="0"/>
              <a:t> out </a:t>
            </a:r>
            <a:r>
              <a:rPr lang="de-AT" baseline="0" dirty="0" err="1"/>
              <a:t>enough</a:t>
            </a:r>
            <a:r>
              <a:rPr lang="de-AT" baseline="0" dirty="0"/>
              <a:t> </a:t>
            </a:r>
            <a:r>
              <a:rPr lang="de-AT" baseline="0" dirty="0" err="1"/>
              <a:t>of</a:t>
            </a:r>
            <a:r>
              <a:rPr lang="de-AT" baseline="0" dirty="0"/>
              <a:t> </a:t>
            </a:r>
            <a:r>
              <a:rPr lang="de-AT" baseline="0" dirty="0" err="1"/>
              <a:t>their</a:t>
            </a:r>
            <a:r>
              <a:rPr lang="de-AT" baseline="0" dirty="0"/>
              <a:t> </a:t>
            </a:r>
            <a:r>
              <a:rPr lang="de-AT" baseline="0" dirty="0" err="1"/>
              <a:t>details</a:t>
            </a:r>
            <a:r>
              <a:rPr lang="de-AT" baseline="0" dirty="0"/>
              <a:t> </a:t>
            </a:r>
            <a:r>
              <a:rPr lang="de-AT" baseline="0" dirty="0" err="1"/>
              <a:t>for</a:t>
            </a:r>
            <a:r>
              <a:rPr lang="de-AT" baseline="0" dirty="0"/>
              <a:t> an </a:t>
            </a:r>
            <a:r>
              <a:rPr lang="de-AT" baseline="0" dirty="0" err="1"/>
              <a:t>understander</a:t>
            </a:r>
            <a:r>
              <a:rPr lang="de-AT" baseline="0" dirty="0"/>
              <a:t> </a:t>
            </a:r>
            <a:r>
              <a:rPr lang="de-AT" baseline="0" dirty="0" err="1"/>
              <a:t>to</a:t>
            </a:r>
            <a:r>
              <a:rPr lang="de-AT" baseline="0" dirty="0"/>
              <a:t> </a:t>
            </a:r>
            <a:r>
              <a:rPr lang="de-AT" baseline="0" dirty="0" err="1"/>
              <a:t>make</a:t>
            </a:r>
            <a:r>
              <a:rPr lang="de-AT" baseline="0" dirty="0"/>
              <a:t> </a:t>
            </a:r>
            <a:r>
              <a:rPr lang="de-AT" baseline="0" dirty="0" err="1"/>
              <a:t>the</a:t>
            </a:r>
            <a:r>
              <a:rPr lang="de-AT" baseline="0" dirty="0"/>
              <a:t> </a:t>
            </a:r>
            <a:r>
              <a:rPr lang="de-AT" baseline="0" dirty="0" err="1"/>
              <a:t>connections</a:t>
            </a:r>
            <a:r>
              <a:rPr lang="de-AT" baseline="0" dirty="0"/>
              <a:t> </a:t>
            </a:r>
            <a:r>
              <a:rPr lang="de-AT" baseline="0" dirty="0" err="1"/>
              <a:t>directly</a:t>
            </a:r>
            <a:r>
              <a:rPr lang="de-AT" baseline="0" dirty="0"/>
              <a:t>. </a:t>
            </a:r>
          </a:p>
          <a:p>
            <a:r>
              <a:rPr lang="de-AT" baseline="0" dirty="0"/>
              <a:t>Scripts </a:t>
            </a:r>
            <a:r>
              <a:rPr lang="de-AT" baseline="0" dirty="0" err="1"/>
              <a:t>are</a:t>
            </a:r>
            <a:r>
              <a:rPr lang="de-AT" baseline="0" dirty="0"/>
              <a:t> a </a:t>
            </a:r>
            <a:r>
              <a:rPr lang="de-AT" baseline="0" dirty="0" err="1"/>
              <a:t>kind</a:t>
            </a:r>
            <a:r>
              <a:rPr lang="de-AT" baseline="0" dirty="0"/>
              <a:t> </a:t>
            </a:r>
            <a:r>
              <a:rPr lang="de-AT" baseline="0" dirty="0" err="1"/>
              <a:t>of</a:t>
            </a:r>
            <a:r>
              <a:rPr lang="de-AT" baseline="0" dirty="0"/>
              <a:t> </a:t>
            </a:r>
            <a:r>
              <a:rPr lang="de-AT" baseline="0" dirty="0" err="1"/>
              <a:t>ey</a:t>
            </a:r>
            <a:r>
              <a:rPr lang="de-AT" baseline="0" dirty="0"/>
              <a:t> </a:t>
            </a:r>
            <a:r>
              <a:rPr lang="de-AT" baseline="0" dirty="0" err="1"/>
              <a:t>to</a:t>
            </a:r>
            <a:r>
              <a:rPr lang="de-AT" baseline="0" dirty="0"/>
              <a:t> </a:t>
            </a:r>
            <a:r>
              <a:rPr lang="de-AT" baseline="0" dirty="0" err="1"/>
              <a:t>connecting</a:t>
            </a:r>
            <a:r>
              <a:rPr lang="de-AT" baseline="0" dirty="0"/>
              <a:t> </a:t>
            </a:r>
            <a:r>
              <a:rPr lang="de-AT" baseline="0" dirty="0" err="1"/>
              <a:t>events</a:t>
            </a:r>
            <a:r>
              <a:rPr lang="de-AT" baseline="0" dirty="0"/>
              <a:t> </a:t>
            </a:r>
            <a:r>
              <a:rPr lang="de-AT" baseline="0" dirty="0" err="1"/>
              <a:t>together</a:t>
            </a:r>
            <a:r>
              <a:rPr lang="de-AT" baseline="0" dirty="0"/>
              <a:t> </a:t>
            </a:r>
            <a:r>
              <a:rPr lang="de-AT" baseline="0" dirty="0" err="1"/>
              <a:t>that</a:t>
            </a:r>
            <a:r>
              <a:rPr lang="de-AT" baseline="0" dirty="0"/>
              <a:t> do not </a:t>
            </a:r>
            <a:r>
              <a:rPr lang="de-AT" baseline="0" dirty="0" err="1"/>
              <a:t>connect</a:t>
            </a:r>
            <a:r>
              <a:rPr lang="de-AT" baseline="0" dirty="0"/>
              <a:t> </a:t>
            </a:r>
            <a:r>
              <a:rPr lang="de-AT" baseline="0" dirty="0" err="1"/>
              <a:t>by</a:t>
            </a:r>
            <a:r>
              <a:rPr lang="de-AT" baseline="0" dirty="0"/>
              <a:t> </a:t>
            </a:r>
            <a:r>
              <a:rPr lang="de-AT" baseline="0" dirty="0" err="1"/>
              <a:t>their</a:t>
            </a:r>
            <a:r>
              <a:rPr lang="de-AT" baseline="0" dirty="0"/>
              <a:t> </a:t>
            </a:r>
            <a:r>
              <a:rPr lang="de-AT" baseline="0" dirty="0" err="1"/>
              <a:t>superficial</a:t>
            </a:r>
            <a:r>
              <a:rPr lang="de-AT" baseline="0" dirty="0"/>
              <a:t> </a:t>
            </a:r>
            <a:r>
              <a:rPr lang="de-AT" baseline="0" dirty="0" err="1"/>
              <a:t>features</a:t>
            </a:r>
            <a:r>
              <a:rPr lang="de-AT" baseline="0" dirty="0"/>
              <a:t> </a:t>
            </a:r>
            <a:r>
              <a:rPr lang="de-AT" baseline="0" dirty="0" err="1"/>
              <a:t>bt</a:t>
            </a:r>
            <a:r>
              <a:rPr lang="de-AT" baseline="0" dirty="0"/>
              <a:t> </a:t>
            </a:r>
            <a:r>
              <a:rPr lang="de-AT" baseline="0" dirty="0" err="1"/>
              <a:t>rather</a:t>
            </a:r>
            <a:r>
              <a:rPr lang="de-AT" baseline="0" dirty="0"/>
              <a:t> </a:t>
            </a:r>
            <a:r>
              <a:rPr lang="de-AT" baseline="0" dirty="0" err="1"/>
              <a:t>by</a:t>
            </a:r>
            <a:r>
              <a:rPr lang="de-AT" baseline="0" dirty="0"/>
              <a:t> </a:t>
            </a:r>
            <a:r>
              <a:rPr lang="de-AT" baseline="0" dirty="0" err="1"/>
              <a:t>the</a:t>
            </a:r>
            <a:r>
              <a:rPr lang="de-AT" baseline="0" dirty="0"/>
              <a:t> </a:t>
            </a:r>
            <a:r>
              <a:rPr lang="de-AT" baseline="0" dirty="0" err="1"/>
              <a:t>rememberance</a:t>
            </a:r>
            <a:r>
              <a:rPr lang="de-AT" baseline="0" dirty="0"/>
              <a:t> </a:t>
            </a:r>
            <a:r>
              <a:rPr lang="de-AT" baseline="0" dirty="0" err="1"/>
              <a:t>of</a:t>
            </a:r>
            <a:r>
              <a:rPr lang="de-AT" baseline="0" dirty="0"/>
              <a:t> </a:t>
            </a:r>
            <a:r>
              <a:rPr lang="de-AT" baseline="0" dirty="0" err="1"/>
              <a:t>their</a:t>
            </a:r>
            <a:r>
              <a:rPr lang="de-AT" baseline="0" dirty="0"/>
              <a:t> </a:t>
            </a:r>
            <a:r>
              <a:rPr lang="de-AT" baseline="0" dirty="0" err="1"/>
              <a:t>having</a:t>
            </a:r>
            <a:r>
              <a:rPr lang="de-AT" baseline="0" dirty="0"/>
              <a:t> </a:t>
            </a:r>
            <a:r>
              <a:rPr lang="de-AT" baseline="0" dirty="0" err="1"/>
              <a:t>been</a:t>
            </a:r>
            <a:r>
              <a:rPr lang="de-AT" baseline="0" dirty="0"/>
              <a:t> </a:t>
            </a:r>
            <a:r>
              <a:rPr lang="de-AT" baseline="0" dirty="0" err="1"/>
              <a:t>connected</a:t>
            </a:r>
            <a:r>
              <a:rPr lang="de-AT" baseline="0" dirty="0"/>
              <a:t> </a:t>
            </a:r>
            <a:r>
              <a:rPr lang="de-AT" baseline="0" dirty="0" err="1"/>
              <a:t>before</a:t>
            </a:r>
            <a:r>
              <a:rPr lang="de-AT" baseline="0" dirty="0"/>
              <a:t> (Schank, Robert, 1980; Language </a:t>
            </a:r>
            <a:r>
              <a:rPr lang="de-AT" baseline="0" dirty="0" err="1"/>
              <a:t>and</a:t>
            </a:r>
            <a:r>
              <a:rPr lang="de-AT" baseline="0" dirty="0"/>
              <a:t> Memory)</a:t>
            </a:r>
            <a:endParaRPr lang="de-AT" dirty="0"/>
          </a:p>
        </p:txBody>
      </p:sp>
      <p:sp>
        <p:nvSpPr>
          <p:cNvPr id="4" name="Foliennummernplatzhalter 3"/>
          <p:cNvSpPr>
            <a:spLocks noGrp="1"/>
          </p:cNvSpPr>
          <p:nvPr>
            <p:ph type="sldNum" sz="quarter" idx="10"/>
          </p:nvPr>
        </p:nvSpPr>
        <p:spPr/>
        <p:txBody>
          <a:bodyPr/>
          <a:lstStyle/>
          <a:p>
            <a:fld id="{58C73D2C-B2A6-40CD-AD4A-13FAD23EE052}" type="slidenum">
              <a:rPr lang="de-AT" smtClean="0"/>
              <a:t>8</a:t>
            </a:fld>
            <a:endParaRPr lang="de-AT"/>
          </a:p>
        </p:txBody>
      </p:sp>
    </p:spTree>
    <p:extLst>
      <p:ext uri="{BB962C8B-B14F-4D97-AF65-F5344CB8AC3E}">
        <p14:creationId xmlns:p14="http://schemas.microsoft.com/office/powerpoint/2010/main" val="3922432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r>
              <a:rPr lang="de-DE" sz="1200" b="1" i="0" kern="1200" dirty="0" err="1">
                <a:solidFill>
                  <a:schemeClr val="tx1"/>
                </a:solidFill>
                <a:effectLst/>
                <a:latin typeface="+mn-lt"/>
                <a:ea typeface="+mn-ea"/>
                <a:cs typeface="+mn-cs"/>
              </a:rPr>
              <a:t>Storytelling</a:t>
            </a:r>
            <a:r>
              <a:rPr lang="de-DE" sz="1200" b="0" i="0" kern="1200" dirty="0">
                <a:solidFill>
                  <a:schemeClr val="tx1"/>
                </a:solidFill>
                <a:effectLst/>
                <a:latin typeface="+mn-lt"/>
                <a:ea typeface="+mn-ea"/>
                <a:cs typeface="+mn-cs"/>
              </a:rPr>
              <a:t> (deutsch: „Geschichten erzählen“) ist eine Erzählmethode, mit der explizites, aber vor allem implizites </a:t>
            </a:r>
            <a:r>
              <a:rPr lang="de-DE" sz="1200" b="0" i="0" u="none" strike="noStrike" kern="1200" dirty="0">
                <a:solidFill>
                  <a:schemeClr val="tx1"/>
                </a:solidFill>
                <a:effectLst/>
                <a:latin typeface="+mn-lt"/>
                <a:ea typeface="+mn-ea"/>
                <a:cs typeface="+mn-cs"/>
                <a:hlinkClick r:id="rId3" tooltip="Wissen"/>
              </a:rPr>
              <a:t>Wissen</a:t>
            </a:r>
            <a:r>
              <a:rPr lang="de-DE" sz="1200" b="0" i="0" kern="1200" dirty="0">
                <a:solidFill>
                  <a:schemeClr val="tx1"/>
                </a:solidFill>
                <a:effectLst/>
                <a:latin typeface="+mn-lt"/>
                <a:ea typeface="+mn-ea"/>
                <a:cs typeface="+mn-cs"/>
              </a:rPr>
              <a:t> in Form einer </a:t>
            </a:r>
            <a:r>
              <a:rPr lang="de-DE" sz="1200" b="0" i="0" u="none" strike="noStrike" kern="1200" dirty="0">
                <a:solidFill>
                  <a:schemeClr val="tx1"/>
                </a:solidFill>
                <a:effectLst/>
                <a:latin typeface="+mn-lt"/>
                <a:ea typeface="+mn-ea"/>
                <a:cs typeface="+mn-cs"/>
                <a:hlinkClick r:id="rId4" tooltip="Metapher"/>
              </a:rPr>
              <a:t>Metapher</a:t>
            </a:r>
            <a:r>
              <a:rPr lang="de-DE" sz="1200" b="0" i="0" kern="1200" dirty="0">
                <a:solidFill>
                  <a:schemeClr val="tx1"/>
                </a:solidFill>
                <a:effectLst/>
                <a:latin typeface="+mn-lt"/>
                <a:ea typeface="+mn-ea"/>
                <a:cs typeface="+mn-cs"/>
              </a:rPr>
              <a:t> weitergegeben und durch Zuhören aufgenommen wird. Die Zuhörer werden in die erzählte Geschichte eingebunden, damit sie den Gehalt der Geschichte leichter verstehen und eigenständig mitdenken. Das soll bewirken, dass das zu vermittelnde Wissen besser verstanden und angenommen wird.</a:t>
            </a:r>
          </a:p>
          <a:p>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Mitarbeiter-Erzählungen werden auch genutzt, um Auskunft über die Unternehmenskultur, -Kommunikation und -Werthaltungen zu erhalten. Hierzu werden arbeitsbiografische Erzählungen in Unternehmen durch nicht-direktive, narrative Interviews erhoben und ausgewertet. Zentrale Bedeutung hat hier – ähnlich der qualitativen </a:t>
            </a:r>
            <a:r>
              <a:rPr lang="de-DE" sz="1200" b="0" i="0" u="none" strike="noStrike" kern="1200" dirty="0">
                <a:solidFill>
                  <a:schemeClr val="tx1"/>
                </a:solidFill>
                <a:effectLst/>
                <a:latin typeface="+mn-lt"/>
                <a:ea typeface="+mn-ea"/>
                <a:cs typeface="+mn-cs"/>
                <a:hlinkClick r:id="rId5" tooltip="Heuristik"/>
              </a:rPr>
              <a:t>Heuristik</a:t>
            </a:r>
            <a:r>
              <a:rPr lang="de-DE" sz="1200" b="0" i="0" kern="1200" dirty="0">
                <a:solidFill>
                  <a:schemeClr val="tx1"/>
                </a:solidFill>
                <a:effectLst/>
                <a:latin typeface="+mn-lt"/>
                <a:ea typeface="+mn-ea"/>
                <a:cs typeface="+mn-cs"/>
              </a:rPr>
              <a:t> – die Entdeckung bisher unbekannter Probleme, Fragestellungen und Lösungsoptionen. Erfahrungsgeschichten der relevanten Prozessbeteiligten (z.B. Mitarbeiter, Zulieferer) und Beobachter (z.B. Kunden, Shareholder) ergeben ein mehrdimensionales Bild der tatsächlich gelebten Unternehmensrealität. Im Abgleich mit Zielsetzungen des Managements zeigen sich Kommunikations- und Entwicklungsbedarfe.</a:t>
            </a:r>
          </a:p>
          <a:p>
            <a:endParaRPr lang="de-DE" sz="1200" b="0" i="0" kern="1200" dirty="0">
              <a:solidFill>
                <a:schemeClr val="tx1"/>
              </a:solidFill>
              <a:effectLst/>
              <a:latin typeface="+mn-lt"/>
              <a:ea typeface="+mn-ea"/>
              <a:cs typeface="+mn-cs"/>
            </a:endParaRPr>
          </a:p>
          <a:p>
            <a:endParaRPr lang="de-DE" sz="1200" b="0" i="0" kern="1200" dirty="0">
              <a:solidFill>
                <a:schemeClr val="tx1"/>
              </a:solidFill>
              <a:effectLst/>
              <a:latin typeface="+mn-lt"/>
              <a:ea typeface="+mn-ea"/>
              <a:cs typeface="+mn-cs"/>
            </a:endParaRPr>
          </a:p>
          <a:p>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Menschliche Denkprozesse sind häufig metaphorisch. Durch die gedankliche Verknüpfung unterschiedlicher Denkwelten kommen wir zu neuen Einsichten und erweitern unser Verständnis für einen neuen Kontext. Um ein vages oder unbekanntes Konzept besser zu verstehen, vergleichen wir es oft mit einem konkreten oder vertrauten Konzept. In diesem Sinne sind Metaphern ein Mechanismus der Erweiterung unseres Wissens. Nicht nur in der Rhetorik, sondern in fast allen menschlichen Domänen spielen Metaphern diese besondere Rolle. </a:t>
            </a:r>
            <a:endParaRPr lang="de-DE" dirty="0"/>
          </a:p>
        </p:txBody>
      </p:sp>
      <p:sp>
        <p:nvSpPr>
          <p:cNvPr id="4" name="Foliennummernplatzhalter 3"/>
          <p:cNvSpPr>
            <a:spLocks noGrp="1"/>
          </p:cNvSpPr>
          <p:nvPr>
            <p:ph type="sldNum" sz="quarter" idx="10"/>
          </p:nvPr>
        </p:nvSpPr>
        <p:spPr/>
        <p:txBody>
          <a:bodyPr/>
          <a:lstStyle/>
          <a:p>
            <a:fld id="{58C73D2C-B2A6-40CD-AD4A-13FAD23EE052}" type="slidenum">
              <a:rPr lang="de-AT" smtClean="0"/>
              <a:t>10</a:t>
            </a:fld>
            <a:endParaRPr lang="de-AT"/>
          </a:p>
        </p:txBody>
      </p:sp>
    </p:spTree>
    <p:extLst>
      <p:ext uri="{BB962C8B-B14F-4D97-AF65-F5344CB8AC3E}">
        <p14:creationId xmlns:p14="http://schemas.microsoft.com/office/powerpoint/2010/main" val="3763819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C73D2C-B2A6-40CD-AD4A-13FAD23EE052}" type="slidenum">
              <a:rPr lang="de-AT" smtClean="0"/>
              <a:t>11</a:t>
            </a:fld>
            <a:endParaRPr lang="de-AT"/>
          </a:p>
        </p:txBody>
      </p:sp>
    </p:spTree>
    <p:extLst>
      <p:ext uri="{BB962C8B-B14F-4D97-AF65-F5344CB8AC3E}">
        <p14:creationId xmlns:p14="http://schemas.microsoft.com/office/powerpoint/2010/main" val="3723499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
        <p:nvSpPr>
          <p:cNvPr id="18" name="Rechteck 17"/>
          <p:cNvSpPr/>
          <p:nvPr userDrawn="1"/>
        </p:nvSpPr>
        <p:spPr>
          <a:xfrm>
            <a:off x="0" y="1772816"/>
            <a:ext cx="12192000" cy="2304256"/>
          </a:xfrm>
          <a:prstGeom prst="rect">
            <a:avLst/>
          </a:prstGeom>
          <a:solidFill>
            <a:srgbClr val="861A59">
              <a:alpha val="80000"/>
            </a:srgbClr>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latin typeface="Verdana" pitchFamily="34" charset="0"/>
            </a:endParaRPr>
          </a:p>
        </p:txBody>
      </p:sp>
      <p:sp>
        <p:nvSpPr>
          <p:cNvPr id="11" name="Rechteck 10"/>
          <p:cNvSpPr/>
          <p:nvPr userDrawn="1"/>
        </p:nvSpPr>
        <p:spPr>
          <a:xfrm>
            <a:off x="0" y="3212976"/>
            <a:ext cx="11376587" cy="864096"/>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166" name="Rectangle 46"/>
          <p:cNvSpPr>
            <a:spLocks noGrp="1" noChangeArrowheads="1"/>
          </p:cNvSpPr>
          <p:nvPr>
            <p:ph type="ctrTitle" sz="quarter" hasCustomPrompt="1"/>
          </p:nvPr>
        </p:nvSpPr>
        <p:spPr>
          <a:xfrm>
            <a:off x="1007533" y="1772817"/>
            <a:ext cx="10363200" cy="1470025"/>
          </a:xfrm>
          <a:prstGeom prst="rect">
            <a:avLst/>
          </a:prstGeom>
        </p:spPr>
        <p:txBody>
          <a:bodyPr>
            <a:normAutofit/>
          </a:bodyPr>
          <a:lstStyle>
            <a:lvl1pPr marL="0" indent="0" algn="l">
              <a:defRPr sz="4000" b="0" baseline="0">
                <a:solidFill>
                  <a:schemeClr val="bg1"/>
                </a:solidFill>
                <a:latin typeface="Verdana" pitchFamily="34" charset="0"/>
              </a:defRPr>
            </a:lvl1pPr>
          </a:lstStyle>
          <a:p>
            <a:r>
              <a:rPr lang="en-GB" noProof="0" dirty="0"/>
              <a:t>Title of the Chapter</a:t>
            </a:r>
          </a:p>
        </p:txBody>
      </p:sp>
      <p:sp>
        <p:nvSpPr>
          <p:cNvPr id="5167" name="Rectangle 47"/>
          <p:cNvSpPr>
            <a:spLocks noGrp="1" noChangeArrowheads="1"/>
          </p:cNvSpPr>
          <p:nvPr>
            <p:ph type="subTitle" sz="quarter" idx="1" hasCustomPrompt="1"/>
          </p:nvPr>
        </p:nvSpPr>
        <p:spPr>
          <a:xfrm>
            <a:off x="1007434" y="3429000"/>
            <a:ext cx="10369153" cy="432048"/>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sz="2200" baseline="0">
                <a:solidFill>
                  <a:schemeClr val="bg1"/>
                </a:solidFill>
                <a:latin typeface="Verdana" pitchFamily="34" charset="0"/>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GB" noProof="0" dirty="0"/>
              <a:t>Lesson XX: Title</a:t>
            </a:r>
          </a:p>
          <a:p>
            <a:endParaRPr lang="en-GB" noProof="0" dirty="0"/>
          </a:p>
        </p:txBody>
      </p:sp>
      <p:sp>
        <p:nvSpPr>
          <p:cNvPr id="20" name="Rechteck 19"/>
          <p:cNvSpPr/>
          <p:nvPr userDrawn="1"/>
        </p:nvSpPr>
        <p:spPr>
          <a:xfrm>
            <a:off x="11376587" y="1772816"/>
            <a:ext cx="815413" cy="2304256"/>
          </a:xfrm>
          <a:prstGeom prst="rect">
            <a:avLst/>
          </a:prstGeom>
          <a:solidFill>
            <a:srgbClr val="95843F">
              <a:alpha val="80000"/>
            </a:srgbClr>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9" name="Textfeld 28"/>
          <p:cNvSpPr txBox="1"/>
          <p:nvPr userDrawn="1"/>
        </p:nvSpPr>
        <p:spPr>
          <a:xfrm>
            <a:off x="895912" y="6441952"/>
            <a:ext cx="9940269" cy="25391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noProof="0" dirty="0">
                <a:solidFill>
                  <a:schemeClr val="bg1">
                    <a:lumMod val="65000"/>
                  </a:schemeClr>
                </a:solidFill>
                <a:latin typeface="Verdana" pitchFamily="34" charset="0"/>
              </a:rPr>
              <a:t>Course: </a:t>
            </a:r>
            <a:r>
              <a:rPr lang="en-GB" sz="1050" kern="1200" noProof="0" dirty="0">
                <a:solidFill>
                  <a:schemeClr val="bg1">
                    <a:lumMod val="65000"/>
                  </a:schemeClr>
                </a:solidFill>
                <a:effectLst/>
                <a:latin typeface="Verdana" panose="020B0604030504040204" pitchFamily="34" charset="0"/>
                <a:ea typeface="Verdana" panose="020B0604030504040204" pitchFamily="34" charset="0"/>
                <a:cs typeface="+mn-cs"/>
              </a:rPr>
              <a:t>Sustainability</a:t>
            </a:r>
            <a:r>
              <a:rPr lang="en-GB" sz="1050" kern="1200" baseline="0" noProof="0" dirty="0">
                <a:solidFill>
                  <a:schemeClr val="bg1">
                    <a:lumMod val="65000"/>
                  </a:schemeClr>
                </a:solidFill>
                <a:effectLst/>
                <a:latin typeface="Verdana" panose="020B0604030504040204" pitchFamily="34" charset="0"/>
                <a:ea typeface="Verdana" panose="020B0604030504040204" pitchFamily="34" charset="0"/>
                <a:cs typeface="+mn-cs"/>
              </a:rPr>
              <a:t> </a:t>
            </a:r>
            <a:r>
              <a:rPr lang="en-GB" sz="1050" kern="1200" baseline="0" noProof="0" dirty="0" smtClean="0">
                <a:solidFill>
                  <a:schemeClr val="bg1">
                    <a:lumMod val="65000"/>
                  </a:schemeClr>
                </a:solidFill>
                <a:effectLst/>
                <a:latin typeface="Verdana" panose="020B0604030504040204" pitchFamily="34" charset="0"/>
                <a:ea typeface="Verdana" panose="020B0604030504040204" pitchFamily="34" charset="0"/>
                <a:cs typeface="+mn-cs"/>
              </a:rPr>
              <a:t>Communication </a:t>
            </a:r>
            <a:r>
              <a:rPr lang="en-GB" sz="1050" kern="1200" noProof="0" dirty="0" smtClean="0">
                <a:solidFill>
                  <a:schemeClr val="bg1">
                    <a:lumMod val="65000"/>
                  </a:schemeClr>
                </a:solidFill>
                <a:effectLst/>
                <a:latin typeface="Verdana" panose="020B0604030504040204" pitchFamily="34" charset="0"/>
                <a:ea typeface="Verdana" panose="020B0604030504040204" pitchFamily="34" charset="0"/>
                <a:cs typeface="+mn-cs"/>
              </a:rPr>
              <a:t>                                                             </a:t>
            </a:r>
            <a:r>
              <a:rPr lang="en-GB" sz="1050" kern="1200" noProof="0" dirty="0">
                <a:solidFill>
                  <a:schemeClr val="bg1">
                    <a:lumMod val="65000"/>
                  </a:schemeClr>
                </a:solidFill>
                <a:effectLst/>
                <a:latin typeface="Verdana" panose="020B0604030504040204" pitchFamily="34" charset="0"/>
                <a:ea typeface="Verdana" panose="020B0604030504040204" pitchFamily="34" charset="0"/>
                <a:cs typeface="+mn-cs"/>
              </a:rPr>
              <a:t>			</a:t>
            </a:r>
            <a:r>
              <a:rPr lang="en-GB" sz="1050" i="1" noProof="0" dirty="0">
                <a:solidFill>
                  <a:schemeClr val="bg1">
                    <a:lumMod val="65000"/>
                  </a:schemeClr>
                </a:solidFill>
                <a:latin typeface="Verdana" panose="020B0604030504040204" pitchFamily="34" charset="0"/>
                <a:ea typeface="Verdana" panose="020B0604030504040204" pitchFamily="34" charset="0"/>
              </a:rPr>
              <a:t>produced by…</a:t>
            </a:r>
            <a:endParaRPr lang="en-GB" sz="1050" i="1" noProof="0" dirty="0">
              <a:solidFill>
                <a:schemeClr val="bg1">
                  <a:lumMod val="65000"/>
                </a:schemeClr>
              </a:solidFill>
              <a:latin typeface="Verdana" pitchFamily="34" charset="0"/>
            </a:endParaRPr>
          </a:p>
        </p:txBody>
      </p:sp>
      <p:sp>
        <p:nvSpPr>
          <p:cNvPr id="2" name="Textfeld 1"/>
          <p:cNvSpPr txBox="1"/>
          <p:nvPr userDrawn="1"/>
        </p:nvSpPr>
        <p:spPr>
          <a:xfrm>
            <a:off x="927319" y="4509651"/>
            <a:ext cx="8160907" cy="1077218"/>
          </a:xfrm>
          <a:prstGeom prst="rect">
            <a:avLst/>
          </a:prstGeom>
          <a:noFill/>
        </p:spPr>
        <p:txBody>
          <a:bodyPr wrap="square" rtlCol="0">
            <a:spAutoFit/>
          </a:bodyPr>
          <a:lstStyle/>
          <a:p>
            <a:r>
              <a:rPr lang="en-GB" sz="1600" noProof="0" dirty="0"/>
              <a:t>Assoc. Prof. </a:t>
            </a:r>
            <a:r>
              <a:rPr lang="en-GB" sz="1600" noProof="0" dirty="0" err="1"/>
              <a:t>Dr.</a:t>
            </a:r>
            <a:r>
              <a:rPr lang="en-GB" sz="1600" noProof="0" dirty="0"/>
              <a:t> </a:t>
            </a:r>
            <a:r>
              <a:rPr lang="en-GB" sz="1600" noProof="0" dirty="0" err="1"/>
              <a:t>habil</a:t>
            </a:r>
            <a:r>
              <a:rPr lang="en-GB" sz="1600" noProof="0" dirty="0"/>
              <a:t> Franzisca </a:t>
            </a:r>
            <a:r>
              <a:rPr lang="en-GB" sz="1600" noProof="0" dirty="0" err="1"/>
              <a:t>Weder</a:t>
            </a:r>
            <a:endParaRPr lang="en-GB" sz="1600" noProof="0" dirty="0"/>
          </a:p>
          <a:p>
            <a:r>
              <a:rPr lang="en-GB" sz="1600" kern="1200" noProof="0" dirty="0">
                <a:solidFill>
                  <a:schemeClr val="tx1"/>
                </a:solidFill>
                <a:effectLst/>
                <a:latin typeface="+mn-lt"/>
                <a:ea typeface="+mn-ea"/>
                <a:cs typeface="+mn-cs"/>
              </a:rPr>
              <a:t>School of Communication and Arts</a:t>
            </a:r>
          </a:p>
          <a:p>
            <a:r>
              <a:rPr lang="en-GB" sz="1600" kern="1200" noProof="0" dirty="0">
                <a:solidFill>
                  <a:schemeClr val="tx1"/>
                </a:solidFill>
                <a:effectLst/>
                <a:latin typeface="+mn-lt"/>
                <a:ea typeface="+mn-ea"/>
                <a:cs typeface="+mn-cs"/>
              </a:rPr>
              <a:t>The University of Queensland</a:t>
            </a:r>
          </a:p>
          <a:p>
            <a:endParaRPr lang="en-GB" sz="1600" noProof="0" dirty="0"/>
          </a:p>
        </p:txBody>
      </p:sp>
      <p:grpSp>
        <p:nvGrpSpPr>
          <p:cNvPr id="4" name="Gruppieren 3"/>
          <p:cNvGrpSpPr/>
          <p:nvPr userDrawn="1"/>
        </p:nvGrpSpPr>
        <p:grpSpPr>
          <a:xfrm>
            <a:off x="10384219" y="5420193"/>
            <a:ext cx="1622556" cy="805735"/>
            <a:chOff x="7610964" y="4365104"/>
            <a:chExt cx="1504950" cy="805735"/>
          </a:xfrm>
        </p:grpSpPr>
        <p:pic>
          <p:nvPicPr>
            <p:cNvPr id="15" name="Grafik 14" descr="logo4c"/>
            <p:cNvPicPr/>
            <p:nvPr userDrawn="1"/>
          </p:nvPicPr>
          <p:blipFill>
            <a:blip r:embed="rId2" cstate="print"/>
            <a:srcRect/>
            <a:stretch>
              <a:fillRect/>
            </a:stretch>
          </p:blipFill>
          <p:spPr bwMode="auto">
            <a:xfrm>
              <a:off x="7610964" y="4365104"/>
              <a:ext cx="1468100" cy="288032"/>
            </a:xfrm>
            <a:prstGeom prst="rect">
              <a:avLst/>
            </a:prstGeom>
            <a:noFill/>
            <a:ln w="9525">
              <a:noFill/>
              <a:miter lim="800000"/>
              <a:headEnd/>
              <a:tailEnd/>
            </a:ln>
          </p:spPr>
        </p:pic>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10964" y="4785076"/>
              <a:ext cx="1504950"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Grafik 15"/>
          <p:cNvPicPr>
            <a:picLocks noChangeAspect="1"/>
          </p:cNvPicPr>
          <p:nvPr userDrawn="1"/>
        </p:nvPicPr>
        <p:blipFill>
          <a:blip r:embed="rId4"/>
          <a:stretch>
            <a:fillRect/>
          </a:stretch>
        </p:blipFill>
        <p:spPr>
          <a:xfrm>
            <a:off x="11016660" y="6441300"/>
            <a:ext cx="1056004" cy="372076"/>
          </a:xfrm>
          <a:prstGeom prst="rect">
            <a:avLst/>
          </a:prstGeom>
        </p:spPr>
      </p:pic>
      <p:pic>
        <p:nvPicPr>
          <p:cNvPr id="7" name="Grafik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336" y="116632"/>
            <a:ext cx="2916070" cy="133325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753195" cy="504056"/>
          </a:xfrm>
          <a:noFill/>
          <a:ln>
            <a:noFill/>
          </a:ln>
        </p:spPr>
        <p:txBody>
          <a:bodyPr anchor="ctr">
            <a:normAutofit/>
          </a:bodyPr>
          <a:lstStyle>
            <a:lvl1pPr algn="ctr">
              <a:defRPr sz="2400"/>
            </a:lvl1pPr>
          </a:lstStyle>
          <a:p>
            <a:r>
              <a:rPr lang="de-DE" dirty="0"/>
              <a:t>Titelmasterformat durch Klicken bearbeiten</a:t>
            </a:r>
          </a:p>
        </p:txBody>
      </p:sp>
      <p:sp>
        <p:nvSpPr>
          <p:cNvPr id="3" name="Inhaltsplatzhalter 2"/>
          <p:cNvSpPr>
            <a:spLocks noGrp="1"/>
          </p:cNvSpPr>
          <p:nvPr>
            <p:ph idx="1"/>
          </p:nvPr>
        </p:nvSpPr>
        <p:spPr>
          <a:xfrm>
            <a:off x="1199456" y="1600201"/>
            <a:ext cx="10753196" cy="4525963"/>
          </a:xfrm>
        </p:spPr>
        <p:txBody>
          <a:bodyPr/>
          <a:lstStyle>
            <a:lvl1pPr>
              <a:defRPr sz="2200"/>
            </a:lvl1pPr>
            <a:lvl2pPr>
              <a:defRPr sz="2000"/>
            </a:lvl2pPr>
            <a:lvl3pPr>
              <a:defRPr sz="1800"/>
            </a:lvl3pPr>
            <a:lvl4pPr>
              <a:defRPr sz="1600"/>
            </a:lvl4pPr>
            <a:lvl5pPr>
              <a:defRPr sz="1400"/>
            </a:lvl5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753195" cy="504056"/>
          </a:xfrm>
        </p:spPr>
        <p:txBody>
          <a:bodyPr/>
          <a:lstStyle/>
          <a:p>
            <a:r>
              <a:rPr lang="de-DE" dirty="0"/>
              <a:t>Titelmasterformat durch Klicken bearbeiten</a:t>
            </a:r>
          </a:p>
        </p:txBody>
      </p:sp>
      <p:sp>
        <p:nvSpPr>
          <p:cNvPr id="3" name="Inhaltsplatzhalter 2"/>
          <p:cNvSpPr>
            <a:spLocks noGrp="1"/>
          </p:cNvSpPr>
          <p:nvPr>
            <p:ph sz="half" idx="1"/>
          </p:nvPr>
        </p:nvSpPr>
        <p:spPr>
          <a:xfrm>
            <a:off x="1199456" y="1600201"/>
            <a:ext cx="516877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4" name="Inhaltsplatzhalter 3"/>
          <p:cNvSpPr>
            <a:spLocks noGrp="1"/>
          </p:cNvSpPr>
          <p:nvPr>
            <p:ph sz="half" idx="2"/>
          </p:nvPr>
        </p:nvSpPr>
        <p:spPr>
          <a:xfrm>
            <a:off x="6600056" y="1600201"/>
            <a:ext cx="535617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992544" cy="504056"/>
          </a:xfrm>
        </p:spPr>
        <p:txBody>
          <a:bodyPr/>
          <a:lstStyle/>
          <a:p>
            <a:r>
              <a:rPr lang="de-DE" dirty="0"/>
              <a:t>Titelmasterformat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1187844" y="505119"/>
            <a:ext cx="10753195" cy="619625"/>
          </a:xfrm>
          <a:prstGeom prst="rect">
            <a:avLst/>
          </a:prstGeom>
          <a:solidFill>
            <a:srgbClr val="861A59"/>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platzhalter 1"/>
          <p:cNvSpPr>
            <a:spLocks noGrp="1"/>
          </p:cNvSpPr>
          <p:nvPr>
            <p:ph type="title"/>
          </p:nvPr>
        </p:nvSpPr>
        <p:spPr>
          <a:xfrm>
            <a:off x="1223718" y="500753"/>
            <a:ext cx="10728933" cy="504056"/>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1199456" y="1600201"/>
            <a:ext cx="10753196" cy="4525963"/>
          </a:xfrm>
          <a:prstGeom prst="rect">
            <a:avLst/>
          </a:prstGeom>
        </p:spPr>
        <p:txBody>
          <a:bodyPr vert="horz" lIns="91440" tIns="45720" rIns="91440" bIns="45720" rtlCol="0">
            <a:normAutofit/>
          </a:body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1" name="Fußzeilenplatzhalter 12"/>
          <p:cNvSpPr txBox="1">
            <a:spLocks/>
          </p:cNvSpPr>
          <p:nvPr userDrawn="1"/>
        </p:nvSpPr>
        <p:spPr>
          <a:xfrm>
            <a:off x="1104800" y="44624"/>
            <a:ext cx="10967864" cy="432048"/>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tint val="75000"/>
                  </a:schemeClr>
                </a:solidFill>
                <a:effectLst/>
                <a:latin typeface="+mn-lt"/>
                <a:ea typeface="+mn-ea"/>
                <a:cs typeface="+mn-cs"/>
              </a:rPr>
              <a:t>Sustainability </a:t>
            </a:r>
            <a:r>
              <a:rPr lang="en-GB" sz="1200" kern="1200" dirty="0" smtClean="0">
                <a:solidFill>
                  <a:schemeClr val="tx1">
                    <a:tint val="75000"/>
                  </a:schemeClr>
                </a:solidFill>
                <a:effectLst/>
                <a:latin typeface="+mn-lt"/>
                <a:ea typeface="+mn-ea"/>
                <a:cs typeface="+mn-cs"/>
              </a:rPr>
              <a:t>Communication</a:t>
            </a:r>
            <a:endParaRPr lang="en-GB" sz="1200" kern="1200" dirty="0">
              <a:solidFill>
                <a:schemeClr val="tx1">
                  <a:tint val="75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tint val="75000"/>
                  </a:schemeClr>
                </a:solidFill>
                <a:effectLst/>
                <a:latin typeface="Verdana" panose="020B0604030504040204" pitchFamily="34" charset="0"/>
                <a:ea typeface="Verdana" panose="020B0604030504040204" pitchFamily="34" charset="0"/>
                <a:cs typeface="+mn-cs"/>
              </a:rPr>
              <a:t>Communication for Sustainability </a:t>
            </a:r>
            <a:r>
              <a:rPr kumimoji="0" lang="en-GB" sz="1000" b="0" i="0" u="none" strike="noStrike" kern="1200" cap="none" spc="0" normalizeH="0" baseline="0" noProof="0" dirty="0">
                <a:ln>
                  <a:noFill/>
                </a:ln>
                <a:solidFill>
                  <a:schemeClr val="tx1">
                    <a:tint val="75000"/>
                  </a:schemeClr>
                </a:solidFill>
                <a:effectLst/>
                <a:uLnTx/>
                <a:uFillTx/>
                <a:latin typeface="Verdana" panose="020B0604030504040204" pitchFamily="34" charset="0"/>
                <a:ea typeface="Verdana" panose="020B0604030504040204" pitchFamily="34" charset="0"/>
                <a:cs typeface="+mn-cs"/>
              </a:rPr>
              <a:t>• </a:t>
            </a:r>
            <a:r>
              <a:rPr kumimoji="0" lang="en-GB" sz="1000" b="0" i="0" u="none" strike="noStrike" kern="1200" cap="none" spc="0" normalizeH="0" baseline="0" noProof="0" dirty="0" smtClean="0">
                <a:ln>
                  <a:noFill/>
                </a:ln>
                <a:solidFill>
                  <a:schemeClr val="tx1">
                    <a:tint val="75000"/>
                  </a:schemeClr>
                </a:solidFill>
                <a:effectLst/>
                <a:uLnTx/>
                <a:uFillTx/>
                <a:latin typeface="Verdana" panose="020B0604030504040204" pitchFamily="34" charset="0"/>
                <a:ea typeface="Verdana" panose="020B0604030504040204" pitchFamily="34" charset="0"/>
                <a:cs typeface="+mn-cs"/>
              </a:rPr>
              <a:t>Lesson 03: Narratives &amp; Storytelling</a:t>
            </a:r>
            <a:endParaRPr kumimoji="0" lang="en-GB" sz="1000" b="0" i="0" u="none" strike="noStrike" kern="1200" cap="none" spc="0" normalizeH="0" baseline="0" noProof="0" dirty="0">
              <a:ln>
                <a:noFill/>
              </a:ln>
              <a:solidFill>
                <a:schemeClr val="tx1">
                  <a:tint val="75000"/>
                </a:schemeClr>
              </a:solidFill>
              <a:effectLst/>
              <a:uLnTx/>
              <a:uFillTx/>
              <a:latin typeface="Verdana" panose="020B0604030504040204" pitchFamily="34" charset="0"/>
              <a:ea typeface="Verdana" panose="020B0604030504040204" pitchFamily="34" charset="0"/>
              <a:cs typeface="+mn-cs"/>
            </a:endParaRPr>
          </a:p>
        </p:txBody>
      </p:sp>
      <p:sp>
        <p:nvSpPr>
          <p:cNvPr id="12" name="Rechteck 11"/>
          <p:cNvSpPr/>
          <p:nvPr userDrawn="1"/>
        </p:nvSpPr>
        <p:spPr>
          <a:xfrm>
            <a:off x="11941039" y="476672"/>
            <a:ext cx="250961" cy="648072"/>
          </a:xfrm>
          <a:prstGeom prst="rect">
            <a:avLst/>
          </a:prstGeom>
          <a:solidFill>
            <a:srgbClr val="95843F">
              <a:alpha val="80000"/>
            </a:srgbClr>
          </a:solidFill>
          <a:ln w="3175">
            <a:solidFill>
              <a:srgbClr val="BEB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3" name="Rechteck 12"/>
          <p:cNvSpPr/>
          <p:nvPr userDrawn="1"/>
        </p:nvSpPr>
        <p:spPr>
          <a:xfrm>
            <a:off x="1091834" y="992769"/>
            <a:ext cx="10849205" cy="144016"/>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6" name="Grafik 5"/>
          <p:cNvPicPr>
            <a:picLocks noChangeAspect="1"/>
          </p:cNvPicPr>
          <p:nvPr userDrawn="1"/>
        </p:nvPicPr>
        <p:blipFill>
          <a:blip r:embed="rId6"/>
          <a:stretch>
            <a:fillRect/>
          </a:stretch>
        </p:blipFill>
        <p:spPr>
          <a:xfrm>
            <a:off x="10896647" y="6309320"/>
            <a:ext cx="1056004" cy="372076"/>
          </a:xfrm>
          <a:prstGeom prst="rect">
            <a:avLst/>
          </a:prstGeom>
        </p:spPr>
      </p:pic>
      <p:pic>
        <p:nvPicPr>
          <p:cNvPr id="8" name="Grafik 7"/>
          <p:cNvPicPr>
            <a:picLocks noChangeAspect="1"/>
          </p:cNvPicPr>
          <p:nvPr userDrawn="1"/>
        </p:nvPicPr>
        <p:blipFill>
          <a:blip r:embed="rId7"/>
          <a:stretch>
            <a:fillRect/>
          </a:stretch>
        </p:blipFill>
        <p:spPr>
          <a:xfrm>
            <a:off x="163902" y="158442"/>
            <a:ext cx="916320" cy="1347038"/>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63" r:id="rId2"/>
    <p:sldLayoutId id="2147483665" r:id="rId3"/>
    <p:sldLayoutId id="2147483667" r:id="rId4"/>
  </p:sldLayoutIdLst>
  <p:hf sldNum="0" hdr="0" dt="0"/>
  <p:txStyles>
    <p:titleStyle>
      <a:lvl1pPr marL="0" indent="0" algn="ctr" defTabSz="914400" rtl="0" eaLnBrk="1" latinLnBrk="0" hangingPunct="1">
        <a:spcBef>
          <a:spcPct val="0"/>
        </a:spcBef>
        <a:buNone/>
        <a:defRPr sz="2400" b="0" kern="1200">
          <a:solidFill>
            <a:schemeClr val="bg1"/>
          </a:solidFill>
          <a:latin typeface="Verdan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sz="quarter"/>
          </p:nvPr>
        </p:nvSpPr>
        <p:spPr>
          <a:xfrm>
            <a:off x="986696" y="1772816"/>
            <a:ext cx="10363200" cy="1470025"/>
          </a:xfrm>
        </p:spPr>
        <p:txBody>
          <a:bodyPr/>
          <a:lstStyle/>
          <a:p>
            <a:r>
              <a:rPr lang="de-DE" dirty="0" smtClean="0">
                <a:solidFill>
                  <a:schemeClr val="bg1"/>
                </a:solidFill>
              </a:rPr>
              <a:t>Communication </a:t>
            </a:r>
            <a:r>
              <a:rPr lang="de-DE" dirty="0" smtClean="0"/>
              <a:t>for</a:t>
            </a:r>
            <a:r>
              <a:rPr lang="de-DE" dirty="0" smtClean="0">
                <a:solidFill>
                  <a:schemeClr val="bg1"/>
                </a:solidFill>
              </a:rPr>
              <a:t> </a:t>
            </a:r>
            <a:r>
              <a:rPr lang="de-DE" dirty="0" err="1">
                <a:solidFill>
                  <a:schemeClr val="bg1"/>
                </a:solidFill>
              </a:rPr>
              <a:t>Sustainability</a:t>
            </a:r>
            <a:endParaRPr lang="en-US" dirty="0">
              <a:solidFill>
                <a:schemeClr val="bg1"/>
              </a:solidFill>
            </a:endParaRPr>
          </a:p>
        </p:txBody>
      </p:sp>
      <p:sp>
        <p:nvSpPr>
          <p:cNvPr id="10" name="Untertitel 9"/>
          <p:cNvSpPr>
            <a:spLocks noGrp="1"/>
          </p:cNvSpPr>
          <p:nvPr>
            <p:ph type="subTitle" sz="quarter" idx="1"/>
          </p:nvPr>
        </p:nvSpPr>
        <p:spPr/>
        <p:txBody>
          <a:bodyPr/>
          <a:lstStyle/>
          <a:p>
            <a:r>
              <a:rPr lang="de-DE" dirty="0" err="1" smtClean="0"/>
              <a:t>Lesson</a:t>
            </a:r>
            <a:r>
              <a:rPr lang="de-DE" dirty="0" smtClean="0"/>
              <a:t> </a:t>
            </a:r>
            <a:r>
              <a:rPr lang="de-DE" dirty="0" smtClean="0">
                <a:solidFill>
                  <a:schemeClr val="bg1"/>
                </a:solidFill>
              </a:rPr>
              <a:t>03</a:t>
            </a:r>
            <a:r>
              <a:rPr lang="de-DE" dirty="0">
                <a:solidFill>
                  <a:schemeClr val="bg1"/>
                </a:solidFill>
              </a:rPr>
              <a:t>: Narratives &amp; </a:t>
            </a:r>
            <a:r>
              <a:rPr lang="de-DE" dirty="0" err="1">
                <a:solidFill>
                  <a:schemeClr val="bg1"/>
                </a:solidFill>
              </a:rPr>
              <a:t>Storytelling</a:t>
            </a:r>
            <a:endParaRPr lang="de-DE"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928451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AU" dirty="0"/>
              <a:t>B. Stories and narratives</a:t>
            </a:r>
            <a:endParaRPr lang="de-DE" dirty="0">
              <a:solidFill>
                <a:srgbClr val="FF0000"/>
              </a:solidFill>
            </a:endParaRPr>
          </a:p>
        </p:txBody>
      </p:sp>
      <p:sp>
        <p:nvSpPr>
          <p:cNvPr id="14" name="Inhaltsplatzhalter 13">
            <a:extLst>
              <a:ext uri="{FF2B5EF4-FFF2-40B4-BE49-F238E27FC236}">
                <a16:creationId xmlns:a16="http://schemas.microsoft.com/office/drawing/2014/main" id="{F402F040-9169-F244-AB9F-55204774D349}"/>
              </a:ext>
            </a:extLst>
          </p:cNvPr>
          <p:cNvSpPr>
            <a:spLocks noGrp="1"/>
          </p:cNvSpPr>
          <p:nvPr>
            <p:ph idx="1"/>
          </p:nvPr>
        </p:nvSpPr>
        <p:spPr/>
        <p:txBody>
          <a:bodyPr/>
          <a:lstStyle/>
          <a:p>
            <a:pPr marL="0" indent="0">
              <a:buNone/>
            </a:pPr>
            <a:r>
              <a:rPr lang="en-US" sz="2400" b="1" dirty="0"/>
              <a:t>Story form</a:t>
            </a:r>
          </a:p>
          <a:p>
            <a:r>
              <a:rPr lang="en-US" sz="2400" dirty="0"/>
              <a:t>theme, </a:t>
            </a:r>
          </a:p>
          <a:p>
            <a:r>
              <a:rPr lang="en-US" sz="2400" dirty="0"/>
              <a:t>setting, </a:t>
            </a:r>
          </a:p>
          <a:p>
            <a:r>
              <a:rPr lang="en-US" sz="2400" dirty="0"/>
              <a:t>plot, </a:t>
            </a:r>
          </a:p>
          <a:p>
            <a:r>
              <a:rPr lang="en-US" sz="2400" dirty="0"/>
              <a:t>characters/personalization, </a:t>
            </a:r>
          </a:p>
          <a:p>
            <a:r>
              <a:rPr lang="en-US" sz="2400" dirty="0"/>
              <a:t>problem &amp; solution, </a:t>
            </a:r>
          </a:p>
          <a:p>
            <a:r>
              <a:rPr lang="en-US" sz="2400" dirty="0"/>
              <a:t>tonality; </a:t>
            </a:r>
          </a:p>
          <a:p>
            <a:pPr marL="45720" indent="0">
              <a:buNone/>
            </a:pPr>
            <a:r>
              <a:rPr lang="en-US" sz="2400" dirty="0"/>
              <a:t>= the communicative structures and meaning</a:t>
            </a:r>
          </a:p>
          <a:p>
            <a:endParaRPr lang="en-US" dirty="0"/>
          </a:p>
        </p:txBody>
      </p:sp>
    </p:spTree>
    <p:extLst>
      <p:ext uri="{BB962C8B-B14F-4D97-AF65-F5344CB8AC3E}">
        <p14:creationId xmlns:p14="http://schemas.microsoft.com/office/powerpoint/2010/main" val="3359371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Diagramm 3"/>
          <p:cNvGraphicFramePr/>
          <p:nvPr>
            <p:extLst>
              <p:ext uri="{D42A27DB-BD31-4B8C-83A1-F6EECF244321}">
                <p14:modId xmlns:p14="http://schemas.microsoft.com/office/powerpoint/2010/main" val="2647627443"/>
              </p:ext>
            </p:extLst>
          </p:nvPr>
        </p:nvGraphicFramePr>
        <p:xfrm>
          <a:off x="1143000" y="1784537"/>
          <a:ext cx="1029503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p:nvPr/>
        </p:nvSpPr>
        <p:spPr>
          <a:xfrm>
            <a:off x="6816080" y="1197096"/>
            <a:ext cx="3970116" cy="2087887"/>
          </a:xfrm>
          <a:prstGeom prst="ellipse">
            <a:avLst/>
          </a:prstGeom>
          <a:pattFill prst="pct1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en-AU" dirty="0"/>
              <a:t>B. Stories and narratives</a:t>
            </a:r>
            <a:endParaRPr lang="de-DE" dirty="0">
              <a:solidFill>
                <a:srgbClr val="FF0000"/>
              </a:solidFill>
            </a:endParaRPr>
          </a:p>
        </p:txBody>
      </p:sp>
      <p:sp>
        <p:nvSpPr>
          <p:cNvPr id="3" name="Inhaltsplatzhalter 2">
            <a:extLst>
              <a:ext uri="{FF2B5EF4-FFF2-40B4-BE49-F238E27FC236}">
                <a16:creationId xmlns:a16="http://schemas.microsoft.com/office/drawing/2014/main" id="{36DBE17F-966A-2D41-AC37-340E6FFC2FA6}"/>
              </a:ext>
            </a:extLst>
          </p:cNvPr>
          <p:cNvSpPr>
            <a:spLocks noGrp="1"/>
          </p:cNvSpPr>
          <p:nvPr>
            <p:ph idx="1"/>
          </p:nvPr>
        </p:nvSpPr>
        <p:spPr/>
        <p:txBody>
          <a:bodyPr/>
          <a:lstStyle/>
          <a:p>
            <a:pPr marL="0" indent="0">
              <a:buNone/>
            </a:pPr>
            <a:r>
              <a:rPr lang="en-AU" b="1" dirty="0"/>
              <a:t>Story form</a:t>
            </a:r>
          </a:p>
        </p:txBody>
      </p:sp>
      <p:sp>
        <p:nvSpPr>
          <p:cNvPr id="5" name="Textfeld 4"/>
          <p:cNvSpPr txBox="1"/>
          <p:nvPr/>
        </p:nvSpPr>
        <p:spPr>
          <a:xfrm>
            <a:off x="7248128" y="1556792"/>
            <a:ext cx="3591045" cy="1415772"/>
          </a:xfrm>
          <a:prstGeom prst="rect">
            <a:avLst/>
          </a:prstGeom>
          <a:noFill/>
        </p:spPr>
        <p:txBody>
          <a:bodyPr wrap="square" rtlCol="0">
            <a:spAutoFit/>
          </a:bodyPr>
          <a:lstStyle/>
          <a:p>
            <a:r>
              <a:rPr lang="de-DE" dirty="0">
                <a:latin typeface="Verdana" panose="020B0604030504040204" pitchFamily="34" charset="0"/>
                <a:ea typeface="Verdana" panose="020B0604030504040204" pitchFamily="34" charset="0"/>
                <a:cs typeface="Verdana" panose="020B0604030504040204" pitchFamily="34" charset="0"/>
              </a:rPr>
              <a:t>Problem </a:t>
            </a:r>
            <a:r>
              <a:rPr lang="de-DE" dirty="0" err="1">
                <a:latin typeface="Verdana" panose="020B0604030504040204" pitchFamily="34" charset="0"/>
                <a:ea typeface="Verdana" panose="020B0604030504040204" pitchFamily="34" charset="0"/>
                <a:cs typeface="Verdana" panose="020B0604030504040204" pitchFamily="34" charset="0"/>
              </a:rPr>
              <a:t>definition</a:t>
            </a:r>
            <a:endParaRPr lang="de-DE" dirty="0">
              <a:latin typeface="Verdana" panose="020B0604030504040204" pitchFamily="34" charset="0"/>
              <a:ea typeface="Verdana" panose="020B0604030504040204" pitchFamily="34" charset="0"/>
              <a:cs typeface="Verdana" panose="020B0604030504040204" pitchFamily="34" charset="0"/>
            </a:endParaRPr>
          </a:p>
          <a:p>
            <a:r>
              <a:rPr lang="de-DE" dirty="0" err="1">
                <a:latin typeface="Verdana" panose="020B0604030504040204" pitchFamily="34" charset="0"/>
                <a:ea typeface="Verdana" panose="020B0604030504040204" pitchFamily="34" charset="0"/>
                <a:cs typeface="Verdana" panose="020B0604030504040204" pitchFamily="34" charset="0"/>
              </a:rPr>
              <a:t>Causal</a:t>
            </a:r>
            <a:r>
              <a:rPr lang="de-DE" dirty="0">
                <a:latin typeface="Verdana" panose="020B0604030504040204" pitchFamily="34" charset="0"/>
                <a:ea typeface="Verdana" panose="020B0604030504040204" pitchFamily="34" charset="0"/>
                <a:cs typeface="Verdana" panose="020B0604030504040204" pitchFamily="34" charset="0"/>
              </a:rPr>
              <a:t> </a:t>
            </a:r>
            <a:r>
              <a:rPr lang="de-DE" dirty="0" err="1">
                <a:latin typeface="Verdana" panose="020B0604030504040204" pitchFamily="34" charset="0"/>
                <a:ea typeface="Verdana" panose="020B0604030504040204" pitchFamily="34" charset="0"/>
                <a:cs typeface="Verdana" panose="020B0604030504040204" pitchFamily="34" charset="0"/>
              </a:rPr>
              <a:t>interpretation</a:t>
            </a:r>
            <a:endParaRPr lang="de-DE" dirty="0">
              <a:latin typeface="Verdana" panose="020B0604030504040204" pitchFamily="34" charset="0"/>
              <a:ea typeface="Verdana" panose="020B0604030504040204" pitchFamily="34" charset="0"/>
              <a:cs typeface="Verdana" panose="020B0604030504040204" pitchFamily="34" charset="0"/>
            </a:endParaRPr>
          </a:p>
          <a:p>
            <a:r>
              <a:rPr lang="de-DE" dirty="0">
                <a:latin typeface="Verdana" panose="020B0604030504040204" pitchFamily="34" charset="0"/>
                <a:ea typeface="Verdana" panose="020B0604030504040204" pitchFamily="34" charset="0"/>
                <a:cs typeface="Verdana" panose="020B0604030504040204" pitchFamily="34" charset="0"/>
              </a:rPr>
              <a:t>Moral </a:t>
            </a:r>
            <a:r>
              <a:rPr lang="de-DE" dirty="0" err="1">
                <a:latin typeface="Verdana" panose="020B0604030504040204" pitchFamily="34" charset="0"/>
                <a:ea typeface="Verdana" panose="020B0604030504040204" pitchFamily="34" charset="0"/>
                <a:cs typeface="Verdana" panose="020B0604030504040204" pitchFamily="34" charset="0"/>
              </a:rPr>
              <a:t>evaluation</a:t>
            </a:r>
            <a:endParaRPr lang="de-DE" dirty="0">
              <a:latin typeface="Verdana" panose="020B0604030504040204" pitchFamily="34" charset="0"/>
              <a:ea typeface="Verdana" panose="020B0604030504040204" pitchFamily="34" charset="0"/>
              <a:cs typeface="Verdana" panose="020B0604030504040204" pitchFamily="34" charset="0"/>
            </a:endParaRPr>
          </a:p>
          <a:p>
            <a:r>
              <a:rPr lang="de-DE" dirty="0">
                <a:latin typeface="Verdana" panose="020B0604030504040204" pitchFamily="34" charset="0"/>
                <a:ea typeface="Verdana" panose="020B0604030504040204" pitchFamily="34" charset="0"/>
                <a:cs typeface="Verdana" panose="020B0604030504040204" pitchFamily="34" charset="0"/>
              </a:rPr>
              <a:t>Treatment </a:t>
            </a:r>
            <a:r>
              <a:rPr lang="de-DE" dirty="0" err="1">
                <a:latin typeface="Verdana" panose="020B0604030504040204" pitchFamily="34" charset="0"/>
                <a:ea typeface="Verdana" panose="020B0604030504040204" pitchFamily="34" charset="0"/>
                <a:cs typeface="Verdana" panose="020B0604030504040204" pitchFamily="34" charset="0"/>
              </a:rPr>
              <a:t>recommendation</a:t>
            </a:r>
            <a:endParaRPr lang="de-DE" dirty="0">
              <a:latin typeface="Verdana" panose="020B0604030504040204" pitchFamily="34" charset="0"/>
              <a:ea typeface="Verdana" panose="020B0604030504040204" pitchFamily="34" charset="0"/>
              <a:cs typeface="Verdana" panose="020B0604030504040204" pitchFamily="34" charset="0"/>
            </a:endParaRPr>
          </a:p>
          <a:p>
            <a:r>
              <a:rPr lang="de-DE" sz="1400" dirty="0">
                <a:latin typeface="Verdana" panose="020B0604030504040204" pitchFamily="34" charset="0"/>
                <a:ea typeface="Verdana" panose="020B0604030504040204" pitchFamily="34" charset="0"/>
                <a:cs typeface="Verdana" panose="020B0604030504040204" pitchFamily="34" charset="0"/>
              </a:rPr>
              <a:t>(</a:t>
            </a:r>
            <a:r>
              <a:rPr lang="de-DE" sz="1400" dirty="0" err="1">
                <a:latin typeface="Verdana" panose="020B0604030504040204" pitchFamily="34" charset="0"/>
                <a:ea typeface="Verdana" panose="020B0604030504040204" pitchFamily="34" charset="0"/>
                <a:cs typeface="Verdana" panose="020B0604030504040204" pitchFamily="34" charset="0"/>
              </a:rPr>
              <a:t>Entman</a:t>
            </a:r>
            <a:r>
              <a:rPr lang="de-DE" sz="1400" dirty="0">
                <a:latin typeface="Verdana" panose="020B0604030504040204" pitchFamily="34" charset="0"/>
                <a:ea typeface="Verdana" panose="020B0604030504040204" pitchFamily="34" charset="0"/>
                <a:cs typeface="Verdana" panose="020B0604030504040204" pitchFamily="34" charset="0"/>
              </a:rPr>
              <a:t>, 1993)</a:t>
            </a:r>
          </a:p>
        </p:txBody>
      </p:sp>
      <p:cxnSp>
        <p:nvCxnSpPr>
          <p:cNvPr id="8" name="Gerade Verbindung mit Pfeil 7"/>
          <p:cNvCxnSpPr>
            <a:cxnSpLocks/>
          </p:cNvCxnSpPr>
          <p:nvPr/>
        </p:nvCxnSpPr>
        <p:spPr>
          <a:xfrm flipV="1">
            <a:off x="6571281" y="3055717"/>
            <a:ext cx="1086260" cy="1066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a:cxnSpLocks/>
          </p:cNvCxnSpPr>
          <p:nvPr/>
        </p:nvCxnSpPr>
        <p:spPr>
          <a:xfrm flipV="1">
            <a:off x="3719593" y="2604304"/>
            <a:ext cx="3232226" cy="1750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294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95A09664-2122-054F-9904-D3BCCDC8ADB5}"/>
              </a:ext>
            </a:extLst>
          </p:cNvPr>
          <p:cNvGraphicFramePr/>
          <p:nvPr>
            <p:extLst>
              <p:ext uri="{D42A27DB-BD31-4B8C-83A1-F6EECF244321}">
                <p14:modId xmlns:p14="http://schemas.microsoft.com/office/powerpoint/2010/main" val="619056843"/>
              </p:ext>
            </p:extLst>
          </p:nvPr>
        </p:nvGraphicFramePr>
        <p:xfrm>
          <a:off x="2855640" y="119675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feld 5">
            <a:extLst>
              <a:ext uri="{FF2B5EF4-FFF2-40B4-BE49-F238E27FC236}">
                <a16:creationId xmlns:a16="http://schemas.microsoft.com/office/drawing/2014/main" id="{A2B10064-3651-4F41-99C9-255423DAE994}"/>
              </a:ext>
            </a:extLst>
          </p:cNvPr>
          <p:cNvSpPr txBox="1"/>
          <p:nvPr/>
        </p:nvSpPr>
        <p:spPr>
          <a:xfrm>
            <a:off x="3431757" y="2503312"/>
            <a:ext cx="4644729" cy="369332"/>
          </a:xfrm>
          <a:prstGeom prst="rect">
            <a:avLst/>
          </a:prstGeom>
          <a:noFill/>
        </p:spPr>
        <p:txBody>
          <a:bodyPr wrap="square" rtlCol="0">
            <a:spAutoFit/>
          </a:bodyPr>
          <a:lstStyle/>
          <a:p>
            <a:r>
              <a:rPr lang="de-DE" i="1" dirty="0">
                <a:solidFill>
                  <a:srgbClr val="FF0000"/>
                </a:solidFill>
              </a:rPr>
              <a:t>EMPLOTMENT</a:t>
            </a:r>
          </a:p>
        </p:txBody>
      </p:sp>
      <p:sp>
        <p:nvSpPr>
          <p:cNvPr id="7" name="Textfeld 6">
            <a:extLst>
              <a:ext uri="{FF2B5EF4-FFF2-40B4-BE49-F238E27FC236}">
                <a16:creationId xmlns:a16="http://schemas.microsoft.com/office/drawing/2014/main" id="{7D025559-D402-FE41-A599-E9C6D0E02E69}"/>
              </a:ext>
            </a:extLst>
          </p:cNvPr>
          <p:cNvSpPr txBox="1"/>
          <p:nvPr/>
        </p:nvSpPr>
        <p:spPr>
          <a:xfrm>
            <a:off x="2964167" y="4352894"/>
            <a:ext cx="1724891" cy="492443"/>
          </a:xfrm>
          <a:prstGeom prst="rect">
            <a:avLst/>
          </a:prstGeom>
          <a:noFill/>
        </p:spPr>
        <p:txBody>
          <a:bodyPr wrap="square" rtlCol="0">
            <a:spAutoFit/>
          </a:bodyPr>
          <a:lstStyle/>
          <a:p>
            <a:pPr algn="ctr"/>
            <a:r>
              <a:rPr lang="de-DE" sz="1300" dirty="0" err="1">
                <a:solidFill>
                  <a:schemeClr val="accent4">
                    <a:lumMod val="20000"/>
                    <a:lumOff val="80000"/>
                  </a:schemeClr>
                </a:solidFill>
              </a:rPr>
              <a:t>Issue</a:t>
            </a:r>
            <a:r>
              <a:rPr lang="de-DE" sz="1300" dirty="0">
                <a:solidFill>
                  <a:schemeClr val="accent4">
                    <a:lumMod val="20000"/>
                    <a:lumOff val="80000"/>
                  </a:schemeClr>
                </a:solidFill>
              </a:rPr>
              <a:t>, </a:t>
            </a:r>
            <a:r>
              <a:rPr lang="de-DE" sz="1300" dirty="0" err="1">
                <a:solidFill>
                  <a:schemeClr val="accent4">
                    <a:lumMod val="20000"/>
                    <a:lumOff val="80000"/>
                  </a:schemeClr>
                </a:solidFill>
              </a:rPr>
              <a:t>situation</a:t>
            </a:r>
            <a:r>
              <a:rPr lang="de-DE" sz="1300" dirty="0">
                <a:solidFill>
                  <a:schemeClr val="accent4">
                    <a:lumMod val="20000"/>
                    <a:lumOff val="80000"/>
                  </a:schemeClr>
                </a:solidFill>
              </a:rPr>
              <a:t>, </a:t>
            </a:r>
            <a:r>
              <a:rPr lang="de-DE" sz="1300" dirty="0" err="1">
                <a:solidFill>
                  <a:schemeClr val="accent4">
                    <a:lumMod val="20000"/>
                    <a:lumOff val="80000"/>
                  </a:schemeClr>
                </a:solidFill>
              </a:rPr>
              <a:t>point</a:t>
            </a:r>
            <a:r>
              <a:rPr lang="de-DE" sz="1300" dirty="0">
                <a:solidFill>
                  <a:schemeClr val="accent4">
                    <a:lumMod val="20000"/>
                    <a:lumOff val="80000"/>
                  </a:schemeClr>
                </a:solidFill>
              </a:rPr>
              <a:t> </a:t>
            </a:r>
            <a:r>
              <a:rPr lang="de-DE" sz="1300" dirty="0" err="1">
                <a:solidFill>
                  <a:schemeClr val="accent4">
                    <a:lumMod val="20000"/>
                    <a:lumOff val="80000"/>
                  </a:schemeClr>
                </a:solidFill>
              </a:rPr>
              <a:t>of</a:t>
            </a:r>
            <a:r>
              <a:rPr lang="de-DE" sz="1300" dirty="0">
                <a:solidFill>
                  <a:schemeClr val="accent4">
                    <a:lumMod val="20000"/>
                    <a:lumOff val="80000"/>
                  </a:schemeClr>
                </a:solidFill>
              </a:rPr>
              <a:t> </a:t>
            </a:r>
            <a:r>
              <a:rPr lang="de-DE" sz="1300" dirty="0" err="1">
                <a:solidFill>
                  <a:schemeClr val="accent4">
                    <a:lumMod val="20000"/>
                    <a:lumOff val="80000"/>
                  </a:schemeClr>
                </a:solidFill>
              </a:rPr>
              <a:t>reference</a:t>
            </a:r>
            <a:endParaRPr lang="de-DE" sz="1300" dirty="0">
              <a:solidFill>
                <a:schemeClr val="accent4">
                  <a:lumMod val="20000"/>
                  <a:lumOff val="80000"/>
                </a:schemeClr>
              </a:solidFill>
            </a:endParaRPr>
          </a:p>
        </p:txBody>
      </p:sp>
      <p:sp>
        <p:nvSpPr>
          <p:cNvPr id="8" name="Textfeld 7">
            <a:extLst>
              <a:ext uri="{FF2B5EF4-FFF2-40B4-BE49-F238E27FC236}">
                <a16:creationId xmlns:a16="http://schemas.microsoft.com/office/drawing/2014/main" id="{29FC993F-6E55-7243-A4BC-98F6F4010F44}"/>
              </a:ext>
            </a:extLst>
          </p:cNvPr>
          <p:cNvSpPr txBox="1"/>
          <p:nvPr/>
        </p:nvSpPr>
        <p:spPr>
          <a:xfrm>
            <a:off x="5042349" y="4257422"/>
            <a:ext cx="1724891" cy="692497"/>
          </a:xfrm>
          <a:prstGeom prst="rect">
            <a:avLst/>
          </a:prstGeom>
          <a:noFill/>
        </p:spPr>
        <p:txBody>
          <a:bodyPr wrap="square" rtlCol="0">
            <a:spAutoFit/>
          </a:bodyPr>
          <a:lstStyle/>
          <a:p>
            <a:pPr algn="ctr"/>
            <a:r>
              <a:rPr lang="de-DE" sz="1300" dirty="0" err="1">
                <a:solidFill>
                  <a:schemeClr val="accent4">
                    <a:lumMod val="20000"/>
                    <a:lumOff val="80000"/>
                  </a:schemeClr>
                </a:solidFill>
              </a:rPr>
              <a:t>Reasoning</a:t>
            </a:r>
            <a:r>
              <a:rPr lang="de-DE" sz="1300" dirty="0">
                <a:solidFill>
                  <a:schemeClr val="accent4">
                    <a:lumMod val="20000"/>
                    <a:lumOff val="80000"/>
                  </a:schemeClr>
                </a:solidFill>
              </a:rPr>
              <a:t>, </a:t>
            </a:r>
            <a:r>
              <a:rPr lang="de-DE" sz="1300" dirty="0" err="1">
                <a:solidFill>
                  <a:schemeClr val="accent4">
                    <a:lumMod val="20000"/>
                    <a:lumOff val="80000"/>
                  </a:schemeClr>
                </a:solidFill>
              </a:rPr>
              <a:t>argumentation</a:t>
            </a:r>
            <a:r>
              <a:rPr lang="de-DE" sz="1300" dirty="0">
                <a:solidFill>
                  <a:schemeClr val="accent4">
                    <a:lumMod val="20000"/>
                    <a:lumOff val="80000"/>
                  </a:schemeClr>
                </a:solidFill>
              </a:rPr>
              <a:t>, </a:t>
            </a:r>
            <a:r>
              <a:rPr lang="de-DE" sz="1300" dirty="0" err="1">
                <a:solidFill>
                  <a:schemeClr val="accent4">
                    <a:lumMod val="20000"/>
                    <a:lumOff val="80000"/>
                  </a:schemeClr>
                </a:solidFill>
              </a:rPr>
              <a:t>responsibilities</a:t>
            </a:r>
            <a:endParaRPr lang="de-DE" sz="1300" dirty="0">
              <a:solidFill>
                <a:schemeClr val="accent4">
                  <a:lumMod val="20000"/>
                  <a:lumOff val="80000"/>
                </a:schemeClr>
              </a:solidFill>
            </a:endParaRPr>
          </a:p>
        </p:txBody>
      </p:sp>
      <p:sp>
        <p:nvSpPr>
          <p:cNvPr id="9" name="Textfeld 8">
            <a:extLst>
              <a:ext uri="{FF2B5EF4-FFF2-40B4-BE49-F238E27FC236}">
                <a16:creationId xmlns:a16="http://schemas.microsoft.com/office/drawing/2014/main" id="{7B7737B6-B1BA-5D48-BE9E-52CF3A970726}"/>
              </a:ext>
            </a:extLst>
          </p:cNvPr>
          <p:cNvSpPr txBox="1"/>
          <p:nvPr/>
        </p:nvSpPr>
        <p:spPr>
          <a:xfrm>
            <a:off x="7089359" y="4451643"/>
            <a:ext cx="1724891" cy="292388"/>
          </a:xfrm>
          <a:prstGeom prst="rect">
            <a:avLst/>
          </a:prstGeom>
          <a:noFill/>
        </p:spPr>
        <p:txBody>
          <a:bodyPr wrap="square" rtlCol="0">
            <a:spAutoFit/>
          </a:bodyPr>
          <a:lstStyle/>
          <a:p>
            <a:pPr algn="ctr"/>
            <a:r>
              <a:rPr lang="de-DE" sz="1300" dirty="0">
                <a:solidFill>
                  <a:schemeClr val="accent4">
                    <a:lumMod val="20000"/>
                    <a:lumOff val="80000"/>
                  </a:schemeClr>
                </a:solidFill>
              </a:rPr>
              <a:t>Attributes, </a:t>
            </a:r>
            <a:r>
              <a:rPr lang="de-DE" sz="1300" dirty="0" err="1">
                <a:solidFill>
                  <a:schemeClr val="accent4">
                    <a:lumMod val="20000"/>
                    <a:lumOff val="80000"/>
                  </a:schemeClr>
                </a:solidFill>
              </a:rPr>
              <a:t>reflection</a:t>
            </a:r>
            <a:endParaRPr lang="de-DE" sz="1300" dirty="0">
              <a:solidFill>
                <a:schemeClr val="accent4">
                  <a:lumMod val="20000"/>
                  <a:lumOff val="80000"/>
                </a:schemeClr>
              </a:solidFill>
            </a:endParaRPr>
          </a:p>
        </p:txBody>
      </p:sp>
      <p:sp>
        <p:nvSpPr>
          <p:cNvPr id="10" name="Textfeld 9">
            <a:extLst>
              <a:ext uri="{FF2B5EF4-FFF2-40B4-BE49-F238E27FC236}">
                <a16:creationId xmlns:a16="http://schemas.microsoft.com/office/drawing/2014/main" id="{06A1F426-7B14-9E47-9F69-31EE4659098D}"/>
              </a:ext>
            </a:extLst>
          </p:cNvPr>
          <p:cNvSpPr txBox="1"/>
          <p:nvPr/>
        </p:nvSpPr>
        <p:spPr>
          <a:xfrm>
            <a:off x="9136369" y="4451643"/>
            <a:ext cx="1724891" cy="292388"/>
          </a:xfrm>
          <a:prstGeom prst="rect">
            <a:avLst/>
          </a:prstGeom>
          <a:noFill/>
        </p:spPr>
        <p:txBody>
          <a:bodyPr wrap="square" rtlCol="0">
            <a:spAutoFit/>
          </a:bodyPr>
          <a:lstStyle/>
          <a:p>
            <a:pPr algn="ctr"/>
            <a:r>
              <a:rPr lang="de-DE" sz="1300" dirty="0">
                <a:solidFill>
                  <a:schemeClr val="accent4">
                    <a:lumMod val="20000"/>
                    <a:lumOff val="80000"/>
                  </a:schemeClr>
                </a:solidFill>
              </a:rPr>
              <a:t>Action </a:t>
            </a:r>
          </a:p>
        </p:txBody>
      </p:sp>
      <p:sp>
        <p:nvSpPr>
          <p:cNvPr id="11" name="Textfeld 10">
            <a:extLst>
              <a:ext uri="{FF2B5EF4-FFF2-40B4-BE49-F238E27FC236}">
                <a16:creationId xmlns:a16="http://schemas.microsoft.com/office/drawing/2014/main" id="{3091F20F-B548-154E-9465-A04E92E54531}"/>
              </a:ext>
            </a:extLst>
          </p:cNvPr>
          <p:cNvSpPr txBox="1"/>
          <p:nvPr/>
        </p:nvSpPr>
        <p:spPr>
          <a:xfrm>
            <a:off x="275820" y="6093296"/>
            <a:ext cx="10860740" cy="553998"/>
          </a:xfrm>
          <a:prstGeom prst="rect">
            <a:avLst/>
          </a:prstGeom>
          <a:noFill/>
        </p:spPr>
        <p:txBody>
          <a:bodyPr wrap="square" rtlCol="0">
            <a:spAutoFit/>
          </a:bodyPr>
          <a:lstStyle/>
          <a:p>
            <a:r>
              <a:rPr lang="en-US" sz="1000" dirty="0" smtClean="0"/>
              <a:t>Sources: </a:t>
            </a:r>
          </a:p>
          <a:p>
            <a:r>
              <a:rPr lang="en-US" sz="1000" dirty="0" smtClean="0"/>
              <a:t>- </a:t>
            </a:r>
            <a:r>
              <a:rPr lang="en-US" sz="1000" dirty="0" err="1" smtClean="0"/>
              <a:t>Entman</a:t>
            </a:r>
            <a:r>
              <a:rPr lang="en-US" sz="1000" dirty="0"/>
              <a:t>, R. M. (1993). Framing: Towards clarification of a fractured paradigm. </a:t>
            </a:r>
            <a:r>
              <a:rPr lang="en-GB" sz="1000" i="1" dirty="0" err="1"/>
              <a:t>McQuail's</a:t>
            </a:r>
            <a:r>
              <a:rPr lang="en-GB" sz="1000" i="1" dirty="0"/>
              <a:t> reader in mass communication theory</a:t>
            </a:r>
            <a:r>
              <a:rPr lang="en-GB" sz="1000" dirty="0"/>
              <a:t>, </a:t>
            </a:r>
            <a:r>
              <a:rPr lang="en-GB" sz="1000" i="1" dirty="0"/>
              <a:t>390</a:t>
            </a:r>
            <a:r>
              <a:rPr lang="en-GB" sz="1000" dirty="0"/>
              <a:t>, 397.</a:t>
            </a:r>
            <a:endParaRPr lang="de-DE" sz="1000" dirty="0"/>
          </a:p>
          <a:p>
            <a:r>
              <a:rPr lang="en-GB" sz="1000" dirty="0" smtClean="0"/>
              <a:t>- </a:t>
            </a:r>
            <a:r>
              <a:rPr lang="en-US" sz="1000" dirty="0" smtClean="0"/>
              <a:t>Hallahan</a:t>
            </a:r>
            <a:r>
              <a:rPr lang="en-US" sz="1000" dirty="0"/>
              <a:t>, K. (1999). Seven models of framing: Implications for public relations. </a:t>
            </a:r>
            <a:r>
              <a:rPr lang="de-DE" sz="1000" i="1" dirty="0"/>
              <a:t>Journal of </a:t>
            </a:r>
            <a:r>
              <a:rPr lang="de-DE" sz="1000" i="1" dirty="0" err="1"/>
              <a:t>public</a:t>
            </a:r>
            <a:r>
              <a:rPr lang="de-DE" sz="1000" i="1" dirty="0"/>
              <a:t> </a:t>
            </a:r>
            <a:r>
              <a:rPr lang="de-DE" sz="1000" i="1" dirty="0" err="1"/>
              <a:t>relations</a:t>
            </a:r>
            <a:r>
              <a:rPr lang="de-DE" sz="1000" i="1" dirty="0"/>
              <a:t> </a:t>
            </a:r>
            <a:r>
              <a:rPr lang="de-DE" sz="1000" i="1" dirty="0" err="1"/>
              <a:t>research</a:t>
            </a:r>
            <a:r>
              <a:rPr lang="de-DE" sz="1000" dirty="0"/>
              <a:t>, </a:t>
            </a:r>
            <a:r>
              <a:rPr lang="de-DE" sz="1000" i="1" dirty="0"/>
              <a:t>11</a:t>
            </a:r>
            <a:r>
              <a:rPr lang="de-DE" sz="1000" dirty="0"/>
              <a:t>(3), 205-242.</a:t>
            </a:r>
          </a:p>
        </p:txBody>
      </p:sp>
      <p:sp>
        <p:nvSpPr>
          <p:cNvPr id="12" name="Textfeld 11">
            <a:extLst>
              <a:ext uri="{FF2B5EF4-FFF2-40B4-BE49-F238E27FC236}">
                <a16:creationId xmlns:a16="http://schemas.microsoft.com/office/drawing/2014/main" id="{0083C730-5BF1-C343-AB04-FFBB0340976C}"/>
              </a:ext>
            </a:extLst>
          </p:cNvPr>
          <p:cNvSpPr txBox="1"/>
          <p:nvPr/>
        </p:nvSpPr>
        <p:spPr>
          <a:xfrm>
            <a:off x="719731" y="3721419"/>
            <a:ext cx="1891146" cy="369332"/>
          </a:xfrm>
          <a:prstGeom prst="rect">
            <a:avLst/>
          </a:prstGeom>
          <a:noFill/>
        </p:spPr>
        <p:txBody>
          <a:bodyPr wrap="square" rtlCol="0">
            <a:spAutoFit/>
          </a:bodyPr>
          <a:lstStyle/>
          <a:p>
            <a:r>
              <a:rPr lang="de-DE" b="1" i="1" dirty="0">
                <a:solidFill>
                  <a:srgbClr val="FF0000"/>
                </a:solidFill>
              </a:rPr>
              <a:t>Content </a:t>
            </a:r>
            <a:r>
              <a:rPr lang="de-DE" b="1" i="1" dirty="0" err="1">
                <a:solidFill>
                  <a:srgbClr val="FF0000"/>
                </a:solidFill>
              </a:rPr>
              <a:t>analysis</a:t>
            </a:r>
            <a:r>
              <a:rPr lang="de-DE" b="1" i="1" dirty="0">
                <a:solidFill>
                  <a:srgbClr val="FF0000"/>
                </a:solidFill>
              </a:rPr>
              <a:t>:</a:t>
            </a:r>
          </a:p>
        </p:txBody>
      </p:sp>
      <p:sp>
        <p:nvSpPr>
          <p:cNvPr id="13" name="Textfeld 12">
            <a:extLst>
              <a:ext uri="{FF2B5EF4-FFF2-40B4-BE49-F238E27FC236}">
                <a16:creationId xmlns:a16="http://schemas.microsoft.com/office/drawing/2014/main" id="{44688A5C-B0D8-CB4E-B455-D6C80BB9448E}"/>
              </a:ext>
            </a:extLst>
          </p:cNvPr>
          <p:cNvSpPr txBox="1"/>
          <p:nvPr/>
        </p:nvSpPr>
        <p:spPr>
          <a:xfrm>
            <a:off x="719731" y="4949919"/>
            <a:ext cx="1891146" cy="369332"/>
          </a:xfrm>
          <a:prstGeom prst="rect">
            <a:avLst/>
          </a:prstGeom>
          <a:noFill/>
        </p:spPr>
        <p:txBody>
          <a:bodyPr wrap="square" rtlCol="0">
            <a:spAutoFit/>
          </a:bodyPr>
          <a:lstStyle/>
          <a:p>
            <a:r>
              <a:rPr lang="de-DE" b="1" i="1" dirty="0">
                <a:solidFill>
                  <a:srgbClr val="FF0000"/>
                </a:solidFill>
              </a:rPr>
              <a:t>Formal </a:t>
            </a:r>
            <a:r>
              <a:rPr lang="de-DE" b="1" i="1" dirty="0" err="1">
                <a:solidFill>
                  <a:srgbClr val="FF0000"/>
                </a:solidFill>
              </a:rPr>
              <a:t>analysis</a:t>
            </a:r>
            <a:r>
              <a:rPr lang="de-DE" b="1" i="1" dirty="0">
                <a:solidFill>
                  <a:srgbClr val="FF0000"/>
                </a:solidFill>
              </a:rPr>
              <a:t>:</a:t>
            </a:r>
          </a:p>
        </p:txBody>
      </p:sp>
      <p:sp>
        <p:nvSpPr>
          <p:cNvPr id="14" name="Textfeld 13">
            <a:extLst>
              <a:ext uri="{FF2B5EF4-FFF2-40B4-BE49-F238E27FC236}">
                <a16:creationId xmlns:a16="http://schemas.microsoft.com/office/drawing/2014/main" id="{8AE611BC-7F67-2144-873A-FE071B9FA6C5}"/>
              </a:ext>
            </a:extLst>
          </p:cNvPr>
          <p:cNvSpPr txBox="1"/>
          <p:nvPr/>
        </p:nvSpPr>
        <p:spPr>
          <a:xfrm>
            <a:off x="2855639" y="4949919"/>
            <a:ext cx="9138220" cy="369332"/>
          </a:xfrm>
          <a:prstGeom prst="rect">
            <a:avLst/>
          </a:prstGeom>
          <a:noFill/>
        </p:spPr>
        <p:txBody>
          <a:bodyPr wrap="square" rtlCol="0">
            <a:spAutoFit/>
          </a:bodyPr>
          <a:lstStyle/>
          <a:p>
            <a:r>
              <a:rPr lang="de-DE" dirty="0"/>
              <a:t>Plot, </a:t>
            </a:r>
            <a:r>
              <a:rPr lang="de-DE" dirty="0" err="1"/>
              <a:t>personalization</a:t>
            </a:r>
            <a:r>
              <a:rPr lang="de-DE" dirty="0"/>
              <a:t>, </a:t>
            </a:r>
            <a:r>
              <a:rPr lang="de-DE" dirty="0" err="1"/>
              <a:t>dramaturgy</a:t>
            </a:r>
            <a:r>
              <a:rPr lang="de-DE" dirty="0"/>
              <a:t>, </a:t>
            </a:r>
            <a:r>
              <a:rPr lang="de-DE" dirty="0" err="1"/>
              <a:t>chronology</a:t>
            </a:r>
            <a:r>
              <a:rPr lang="de-DE" dirty="0"/>
              <a:t>, </a:t>
            </a:r>
            <a:r>
              <a:rPr lang="de-DE" dirty="0" err="1"/>
              <a:t>context</a:t>
            </a:r>
            <a:r>
              <a:rPr lang="de-DE" dirty="0"/>
              <a:t>, </a:t>
            </a:r>
            <a:r>
              <a:rPr lang="de-DE" dirty="0" err="1"/>
              <a:t>stylistics</a:t>
            </a:r>
            <a:r>
              <a:rPr lang="de-DE" dirty="0"/>
              <a:t>, </a:t>
            </a:r>
            <a:r>
              <a:rPr lang="de-DE" dirty="0" err="1"/>
              <a:t>tonality</a:t>
            </a:r>
            <a:r>
              <a:rPr lang="de-DE" dirty="0"/>
              <a:t>, </a:t>
            </a:r>
            <a:r>
              <a:rPr lang="de-DE" dirty="0" err="1"/>
              <a:t>modality</a:t>
            </a:r>
            <a:endParaRPr lang="de-DE" dirty="0"/>
          </a:p>
        </p:txBody>
      </p:sp>
      <p:cxnSp>
        <p:nvCxnSpPr>
          <p:cNvPr id="16" name="Gerade Verbindung mit Pfeil 15">
            <a:extLst>
              <a:ext uri="{FF2B5EF4-FFF2-40B4-BE49-F238E27FC236}">
                <a16:creationId xmlns:a16="http://schemas.microsoft.com/office/drawing/2014/main" id="{7ACB269E-99DA-154B-8A32-6EC589CF3096}"/>
              </a:ext>
            </a:extLst>
          </p:cNvPr>
          <p:cNvCxnSpPr>
            <a:cxnSpLocks/>
          </p:cNvCxnSpPr>
          <p:nvPr/>
        </p:nvCxnSpPr>
        <p:spPr>
          <a:xfrm>
            <a:off x="2855639" y="5338452"/>
            <a:ext cx="812800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1EEAE264-5E12-7744-B02A-91D8F058466C}"/>
              </a:ext>
            </a:extLst>
          </p:cNvPr>
          <p:cNvSpPr>
            <a:spLocks noGrp="1"/>
          </p:cNvSpPr>
          <p:nvPr>
            <p:ph type="title"/>
          </p:nvPr>
        </p:nvSpPr>
        <p:spPr/>
        <p:txBody>
          <a:bodyPr/>
          <a:lstStyle/>
          <a:p>
            <a:r>
              <a:rPr lang="en-AU" dirty="0"/>
              <a:t>B. Stories and narratives</a:t>
            </a:r>
          </a:p>
        </p:txBody>
      </p:sp>
      <p:sp>
        <p:nvSpPr>
          <p:cNvPr id="4" name="Inhaltsplatzhalter 3">
            <a:extLst>
              <a:ext uri="{FF2B5EF4-FFF2-40B4-BE49-F238E27FC236}">
                <a16:creationId xmlns:a16="http://schemas.microsoft.com/office/drawing/2014/main" id="{F9C38ED7-E392-F04D-9877-76751A60EC79}"/>
              </a:ext>
            </a:extLst>
          </p:cNvPr>
          <p:cNvSpPr>
            <a:spLocks noGrp="1"/>
          </p:cNvSpPr>
          <p:nvPr>
            <p:ph idx="1"/>
          </p:nvPr>
        </p:nvSpPr>
        <p:spPr/>
        <p:txBody>
          <a:bodyPr/>
          <a:lstStyle/>
          <a:p>
            <a:pPr marL="0" indent="0">
              <a:buNone/>
            </a:pPr>
            <a:r>
              <a:rPr lang="en-AU" b="1" dirty="0"/>
              <a:t>Story form</a:t>
            </a:r>
          </a:p>
        </p:txBody>
      </p:sp>
    </p:spTree>
    <p:extLst>
      <p:ext uri="{BB962C8B-B14F-4D97-AF65-F5344CB8AC3E}">
        <p14:creationId xmlns:p14="http://schemas.microsoft.com/office/powerpoint/2010/main" val="3775091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BF5242-5E32-6C48-9717-E60D80F2200F}"/>
              </a:ext>
            </a:extLst>
          </p:cNvPr>
          <p:cNvSpPr>
            <a:spLocks noGrp="1"/>
          </p:cNvSpPr>
          <p:nvPr>
            <p:ph type="title"/>
          </p:nvPr>
        </p:nvSpPr>
        <p:spPr/>
        <p:txBody>
          <a:bodyPr/>
          <a:lstStyle/>
          <a:p>
            <a:r>
              <a:rPr lang="en-AU" dirty="0"/>
              <a:t>B. Stories and narratives</a:t>
            </a:r>
            <a:endParaRPr lang="en-US" dirty="0">
              <a:solidFill>
                <a:srgbClr val="FE901C"/>
              </a:solidFill>
            </a:endParaRPr>
          </a:p>
        </p:txBody>
      </p:sp>
      <p:sp>
        <p:nvSpPr>
          <p:cNvPr id="3" name="Inhaltsplatzhalter 2">
            <a:extLst>
              <a:ext uri="{FF2B5EF4-FFF2-40B4-BE49-F238E27FC236}">
                <a16:creationId xmlns:a16="http://schemas.microsoft.com/office/drawing/2014/main" id="{E34FA14F-6192-F341-A679-25A00F0248CB}"/>
              </a:ext>
            </a:extLst>
          </p:cNvPr>
          <p:cNvSpPr>
            <a:spLocks noGrp="1"/>
          </p:cNvSpPr>
          <p:nvPr>
            <p:ph idx="1"/>
          </p:nvPr>
        </p:nvSpPr>
        <p:spPr/>
        <p:txBody>
          <a:bodyPr>
            <a:normAutofit/>
          </a:bodyPr>
          <a:lstStyle/>
          <a:p>
            <a:pPr marL="0" indent="0">
              <a:buNone/>
            </a:pPr>
            <a:r>
              <a:rPr lang="en-US" b="1" dirty="0"/>
              <a:t>Story function</a:t>
            </a:r>
          </a:p>
          <a:p>
            <a:r>
              <a:rPr lang="en-US" dirty="0"/>
              <a:t>expectations, </a:t>
            </a:r>
          </a:p>
          <a:p>
            <a:r>
              <a:rPr lang="en-US" dirty="0"/>
              <a:t>lesson learned, </a:t>
            </a:r>
          </a:p>
          <a:p>
            <a:r>
              <a:rPr lang="en-US" dirty="0"/>
              <a:t>morality; </a:t>
            </a:r>
          </a:p>
          <a:p>
            <a:pPr marL="457200" lvl="1" indent="0">
              <a:buNone/>
            </a:pPr>
            <a:r>
              <a:rPr lang="en-US" sz="2200" dirty="0"/>
              <a:t>= the story’s utility to thought, decisions, and action: </a:t>
            </a:r>
          </a:p>
          <a:p>
            <a:pPr marL="457200" lvl="1" indent="0">
              <a:buNone/>
            </a:pPr>
            <a:r>
              <a:rPr lang="en-US" sz="2200" dirty="0"/>
              <a:t>-&gt; a story helps to understand something useful; reminds us of something we need to know/use</a:t>
            </a:r>
          </a:p>
          <a:p>
            <a:pPr marL="502920" indent="-457200"/>
            <a:endParaRPr lang="en-US" dirty="0"/>
          </a:p>
        </p:txBody>
      </p:sp>
    </p:spTree>
    <p:extLst>
      <p:ext uri="{BB962C8B-B14F-4D97-AF65-F5344CB8AC3E}">
        <p14:creationId xmlns:p14="http://schemas.microsoft.com/office/powerpoint/2010/main" val="2274331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BF5242-5E32-6C48-9717-E60D80F2200F}"/>
              </a:ext>
            </a:extLst>
          </p:cNvPr>
          <p:cNvSpPr>
            <a:spLocks noGrp="1"/>
          </p:cNvSpPr>
          <p:nvPr>
            <p:ph type="title"/>
          </p:nvPr>
        </p:nvSpPr>
        <p:spPr/>
        <p:txBody>
          <a:bodyPr/>
          <a:lstStyle/>
          <a:p>
            <a:r>
              <a:rPr lang="en-AU" dirty="0"/>
              <a:t>B. Stories and narratives</a:t>
            </a:r>
            <a:endParaRPr lang="en-US" dirty="0">
              <a:solidFill>
                <a:srgbClr val="FE901C"/>
              </a:solidFill>
            </a:endParaRPr>
          </a:p>
        </p:txBody>
      </p:sp>
      <p:sp>
        <p:nvSpPr>
          <p:cNvPr id="3" name="Inhaltsplatzhalter 2">
            <a:extLst>
              <a:ext uri="{FF2B5EF4-FFF2-40B4-BE49-F238E27FC236}">
                <a16:creationId xmlns:a16="http://schemas.microsoft.com/office/drawing/2014/main" id="{E34FA14F-6192-F341-A679-25A00F0248CB}"/>
              </a:ext>
            </a:extLst>
          </p:cNvPr>
          <p:cNvSpPr>
            <a:spLocks noGrp="1"/>
          </p:cNvSpPr>
          <p:nvPr>
            <p:ph idx="1"/>
          </p:nvPr>
        </p:nvSpPr>
        <p:spPr/>
        <p:txBody>
          <a:bodyPr>
            <a:normAutofit/>
          </a:bodyPr>
          <a:lstStyle/>
          <a:p>
            <a:pPr marL="0" indent="0">
              <a:buNone/>
            </a:pPr>
            <a:r>
              <a:rPr lang="en-US" b="1" dirty="0"/>
              <a:t>Story function</a:t>
            </a:r>
          </a:p>
          <a:p>
            <a:pPr marL="45720" indent="0">
              <a:buNone/>
            </a:pPr>
            <a:r>
              <a:rPr lang="en-US" sz="2400" dirty="0"/>
              <a:t>-&gt; key role of connections</a:t>
            </a:r>
          </a:p>
          <a:p>
            <a:r>
              <a:rPr lang="en-US" sz="2400" dirty="0"/>
              <a:t>between characters and their plans, goals, and actions</a:t>
            </a:r>
          </a:p>
          <a:p>
            <a:r>
              <a:rPr lang="en-US" sz="2400" dirty="0"/>
              <a:t>between cause and effect</a:t>
            </a:r>
          </a:p>
          <a:p>
            <a:r>
              <a:rPr lang="en-US" sz="2400" dirty="0"/>
              <a:t>between the story and other stories that explore related issues and teach complementary lessons</a:t>
            </a:r>
          </a:p>
          <a:p>
            <a:r>
              <a:rPr lang="en-US" sz="2400" dirty="0"/>
              <a:t>between situations in the story and analogues situations in our lives </a:t>
            </a:r>
          </a:p>
        </p:txBody>
      </p:sp>
    </p:spTree>
    <p:extLst>
      <p:ext uri="{BB962C8B-B14F-4D97-AF65-F5344CB8AC3E}">
        <p14:creationId xmlns:p14="http://schemas.microsoft.com/office/powerpoint/2010/main" val="1569115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BF5242-5E32-6C48-9717-E60D80F2200F}"/>
              </a:ext>
            </a:extLst>
          </p:cNvPr>
          <p:cNvSpPr>
            <a:spLocks noGrp="1"/>
          </p:cNvSpPr>
          <p:nvPr>
            <p:ph type="title"/>
          </p:nvPr>
        </p:nvSpPr>
        <p:spPr/>
        <p:txBody>
          <a:bodyPr/>
          <a:lstStyle/>
          <a:p>
            <a:r>
              <a:rPr lang="en-AU" dirty="0"/>
              <a:t>B. Stories and narratives</a:t>
            </a:r>
            <a:endParaRPr lang="en-US" dirty="0">
              <a:solidFill>
                <a:srgbClr val="FE901C"/>
              </a:solidFill>
            </a:endParaRPr>
          </a:p>
        </p:txBody>
      </p:sp>
      <p:sp>
        <p:nvSpPr>
          <p:cNvPr id="3" name="Inhaltsplatzhalter 2">
            <a:extLst>
              <a:ext uri="{FF2B5EF4-FFF2-40B4-BE49-F238E27FC236}">
                <a16:creationId xmlns:a16="http://schemas.microsoft.com/office/drawing/2014/main" id="{E34FA14F-6192-F341-A679-25A00F0248CB}"/>
              </a:ext>
            </a:extLst>
          </p:cNvPr>
          <p:cNvSpPr>
            <a:spLocks noGrp="1"/>
          </p:cNvSpPr>
          <p:nvPr>
            <p:ph idx="1"/>
          </p:nvPr>
        </p:nvSpPr>
        <p:spPr/>
        <p:txBody>
          <a:bodyPr>
            <a:normAutofit/>
          </a:bodyPr>
          <a:lstStyle/>
          <a:p>
            <a:pPr marL="0" indent="0">
              <a:buNone/>
            </a:pPr>
            <a:r>
              <a:rPr lang="en-US" b="1" dirty="0"/>
              <a:t>Story phenomena</a:t>
            </a:r>
          </a:p>
          <a:p>
            <a:pPr marL="0" indent="0">
              <a:buNone/>
            </a:pPr>
            <a:r>
              <a:rPr lang="en-US" sz="2400" dirty="0"/>
              <a:t>-&gt; interpretation = the story’s life history as it moves through time and society </a:t>
            </a:r>
          </a:p>
        </p:txBody>
      </p:sp>
    </p:spTree>
    <p:extLst>
      <p:ext uri="{BB962C8B-B14F-4D97-AF65-F5344CB8AC3E}">
        <p14:creationId xmlns:p14="http://schemas.microsoft.com/office/powerpoint/2010/main" val="3757194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BF5242-5E32-6C48-9717-E60D80F2200F}"/>
              </a:ext>
            </a:extLst>
          </p:cNvPr>
          <p:cNvSpPr>
            <a:spLocks noGrp="1"/>
          </p:cNvSpPr>
          <p:nvPr>
            <p:ph type="title"/>
          </p:nvPr>
        </p:nvSpPr>
        <p:spPr/>
        <p:txBody>
          <a:bodyPr/>
          <a:lstStyle/>
          <a:p>
            <a:r>
              <a:rPr lang="en-AU" dirty="0"/>
              <a:t>B. Stories and narratives</a:t>
            </a:r>
            <a:endParaRPr lang="en-US" dirty="0">
              <a:solidFill>
                <a:srgbClr val="FE901C"/>
              </a:solidFill>
            </a:endParaRPr>
          </a:p>
        </p:txBody>
      </p:sp>
      <p:sp>
        <p:nvSpPr>
          <p:cNvPr id="3" name="Inhaltsplatzhalter 2">
            <a:extLst>
              <a:ext uri="{FF2B5EF4-FFF2-40B4-BE49-F238E27FC236}">
                <a16:creationId xmlns:a16="http://schemas.microsoft.com/office/drawing/2014/main" id="{E34FA14F-6192-F341-A679-25A00F0248CB}"/>
              </a:ext>
            </a:extLst>
          </p:cNvPr>
          <p:cNvSpPr>
            <a:spLocks noGrp="1"/>
          </p:cNvSpPr>
          <p:nvPr>
            <p:ph idx="1"/>
          </p:nvPr>
        </p:nvSpPr>
        <p:spPr/>
        <p:txBody>
          <a:bodyPr>
            <a:normAutofit fontScale="85000" lnSpcReduction="20000"/>
          </a:bodyPr>
          <a:lstStyle/>
          <a:p>
            <a:pPr marL="0" indent="0">
              <a:buNone/>
            </a:pPr>
            <a:r>
              <a:rPr lang="en-US" b="1" dirty="0"/>
              <a:t>Story phenomena</a:t>
            </a:r>
          </a:p>
          <a:p>
            <a:pPr marL="0" indent="0">
              <a:buNone/>
            </a:pPr>
            <a:r>
              <a:rPr lang="de-DE" sz="2400" dirty="0"/>
              <a:t>-&gt; Story </a:t>
            </a:r>
            <a:r>
              <a:rPr lang="de-DE" sz="2400" dirty="0" err="1"/>
              <a:t>as</a:t>
            </a:r>
            <a:r>
              <a:rPr lang="de-DE" sz="2400" dirty="0"/>
              <a:t> </a:t>
            </a:r>
            <a:r>
              <a:rPr lang="de-DE" sz="2400" dirty="0" err="1"/>
              <a:t>packages</a:t>
            </a:r>
            <a:r>
              <a:rPr lang="de-DE" sz="2400" dirty="0"/>
              <a:t> </a:t>
            </a:r>
            <a:r>
              <a:rPr lang="de-DE" sz="2400" dirty="0" err="1"/>
              <a:t>of</a:t>
            </a:r>
            <a:r>
              <a:rPr lang="de-DE" sz="2400" dirty="0"/>
              <a:t> </a:t>
            </a:r>
            <a:r>
              <a:rPr lang="de-DE" sz="2400" dirty="0" err="1"/>
              <a:t>meaning</a:t>
            </a:r>
            <a:r>
              <a:rPr lang="de-DE" sz="2400" dirty="0"/>
              <a:t>:</a:t>
            </a:r>
            <a:endParaRPr lang="en-AU" sz="2400" dirty="0"/>
          </a:p>
          <a:p>
            <a:r>
              <a:rPr lang="en-AU" sz="2400" dirty="0"/>
              <a:t>We use stories to build maps of the world we experience so we can make decisions about how to act</a:t>
            </a:r>
          </a:p>
          <a:p>
            <a:r>
              <a:rPr lang="en-AU" sz="2400" dirty="0"/>
              <a:t>The edges of experience are particularly important to map, at the edges exceptional things happen for which we may not be prepared</a:t>
            </a:r>
          </a:p>
          <a:p>
            <a:r>
              <a:rPr lang="en-AU" sz="2400" dirty="0"/>
              <a:t>We use stories to make decisions about what to believe in what we see and hear</a:t>
            </a:r>
          </a:p>
          <a:p>
            <a:r>
              <a:rPr lang="en-AU" sz="2400" dirty="0"/>
              <a:t>We judge a stories constancy, completeness, and veracity</a:t>
            </a:r>
          </a:p>
          <a:p>
            <a:r>
              <a:rPr lang="en-AU" sz="2400" dirty="0"/>
              <a:t>We use stories to playfully simulate possible outcomes before we commit to a course of action</a:t>
            </a:r>
          </a:p>
          <a:p>
            <a:r>
              <a:rPr lang="en-AU" sz="2400" dirty="0"/>
              <a:t>We use stories to </a:t>
            </a:r>
            <a:r>
              <a:rPr lang="en-AU" sz="2400" i="1" dirty="0"/>
              <a:t>condense experience into packages that re-expand in the minds of listeners -&gt; “Stories are like communicative suitcases: wrapping that protect experiences, feelings, and beliefs so that they can connect people through time and space”</a:t>
            </a:r>
            <a:endParaRPr lang="en-AU" sz="2400" dirty="0"/>
          </a:p>
        </p:txBody>
      </p:sp>
    </p:spTree>
    <p:extLst>
      <p:ext uri="{BB962C8B-B14F-4D97-AF65-F5344CB8AC3E}">
        <p14:creationId xmlns:p14="http://schemas.microsoft.com/office/powerpoint/2010/main" val="2540061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E9C3B10-8AE0-0C4B-A427-1F37A01B064D}"/>
              </a:ext>
            </a:extLst>
          </p:cNvPr>
          <p:cNvSpPr/>
          <p:nvPr/>
        </p:nvSpPr>
        <p:spPr>
          <a:xfrm>
            <a:off x="1199456" y="5005770"/>
            <a:ext cx="10992544" cy="1120393"/>
          </a:xfrm>
          <a:prstGeom prst="rect">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el 1">
            <a:extLst>
              <a:ext uri="{FF2B5EF4-FFF2-40B4-BE49-F238E27FC236}">
                <a16:creationId xmlns:a16="http://schemas.microsoft.com/office/drawing/2014/main" id="{65BF5242-5E32-6C48-9717-E60D80F2200F}"/>
              </a:ext>
            </a:extLst>
          </p:cNvPr>
          <p:cNvSpPr>
            <a:spLocks noGrp="1"/>
          </p:cNvSpPr>
          <p:nvPr>
            <p:ph type="title"/>
          </p:nvPr>
        </p:nvSpPr>
        <p:spPr/>
        <p:txBody>
          <a:bodyPr/>
          <a:lstStyle/>
          <a:p>
            <a:r>
              <a:rPr lang="en-AU" dirty="0"/>
              <a:t>B. Stories and narratives</a:t>
            </a:r>
            <a:endParaRPr lang="en-US" dirty="0"/>
          </a:p>
        </p:txBody>
      </p:sp>
      <p:sp>
        <p:nvSpPr>
          <p:cNvPr id="3" name="Inhaltsplatzhalter 2">
            <a:extLst>
              <a:ext uri="{FF2B5EF4-FFF2-40B4-BE49-F238E27FC236}">
                <a16:creationId xmlns:a16="http://schemas.microsoft.com/office/drawing/2014/main" id="{E34FA14F-6192-F341-A679-25A00F0248CB}"/>
              </a:ext>
            </a:extLst>
          </p:cNvPr>
          <p:cNvSpPr>
            <a:spLocks noGrp="1"/>
          </p:cNvSpPr>
          <p:nvPr>
            <p:ph idx="1"/>
          </p:nvPr>
        </p:nvSpPr>
        <p:spPr/>
        <p:txBody>
          <a:bodyPr>
            <a:normAutofit fontScale="85000" lnSpcReduction="20000"/>
          </a:bodyPr>
          <a:lstStyle/>
          <a:p>
            <a:pPr marL="45720" indent="0">
              <a:buNone/>
            </a:pPr>
            <a:r>
              <a:rPr lang="en-US" sz="3000" b="1" dirty="0"/>
              <a:t>Summary</a:t>
            </a:r>
          </a:p>
          <a:p>
            <a:pPr marL="502920" indent="-457200">
              <a:buFont typeface="+mj-lt"/>
              <a:buAutoNum type="arabicPeriod"/>
            </a:pPr>
            <a:r>
              <a:rPr lang="en-US" sz="3000" dirty="0">
                <a:solidFill>
                  <a:srgbClr val="95843F"/>
                </a:solidFill>
              </a:rPr>
              <a:t>Story form: </a:t>
            </a:r>
            <a:r>
              <a:rPr lang="en-US" sz="3000" dirty="0"/>
              <a:t>A story is structure; the section of events; composed into a strategic, sequence to arouse specific emotions</a:t>
            </a:r>
          </a:p>
          <a:p>
            <a:pPr marL="502920" indent="-457200">
              <a:buFont typeface="+mj-lt"/>
              <a:buAutoNum type="arabicPeriod"/>
            </a:pPr>
            <a:r>
              <a:rPr lang="en-US" sz="3000" dirty="0">
                <a:solidFill>
                  <a:srgbClr val="FE901C"/>
                </a:solidFill>
              </a:rPr>
              <a:t>Story function:</a:t>
            </a:r>
            <a:r>
              <a:rPr lang="en-US" sz="3000" dirty="0"/>
              <a:t> We can call prior experiences to mind to help us understand a current situation</a:t>
            </a:r>
          </a:p>
          <a:p>
            <a:pPr marL="502920" indent="-457200">
              <a:buFont typeface="+mj-lt"/>
              <a:buAutoNum type="arabicPeriod"/>
            </a:pPr>
            <a:r>
              <a:rPr lang="en-US" sz="3000" dirty="0">
                <a:solidFill>
                  <a:srgbClr val="FFC000"/>
                </a:solidFill>
              </a:rPr>
              <a:t>Story phenomenon: </a:t>
            </a:r>
            <a:r>
              <a:rPr lang="en-US" sz="3000" dirty="0"/>
              <a:t>If a story as been swimming in the vast ocean of human consciousness for decades or centuries or even millennia, it has earned its place</a:t>
            </a:r>
          </a:p>
          <a:p>
            <a:pPr marL="45720" indent="0">
              <a:buNone/>
            </a:pPr>
            <a:endParaRPr lang="en-US" sz="3200" i="1" dirty="0"/>
          </a:p>
          <a:p>
            <a:pPr marL="45720" indent="0">
              <a:buNone/>
            </a:pPr>
            <a:r>
              <a:rPr lang="en-US" sz="3200" i="1" dirty="0"/>
              <a:t>A story is a recounting of events based on emotional experience from a certain perspective</a:t>
            </a:r>
          </a:p>
        </p:txBody>
      </p:sp>
    </p:spTree>
    <p:extLst>
      <p:ext uri="{BB962C8B-B14F-4D97-AF65-F5344CB8AC3E}">
        <p14:creationId xmlns:p14="http://schemas.microsoft.com/office/powerpoint/2010/main" val="3508433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BF5242-5E32-6C48-9717-E60D80F2200F}"/>
              </a:ext>
            </a:extLst>
          </p:cNvPr>
          <p:cNvSpPr>
            <a:spLocks noGrp="1"/>
          </p:cNvSpPr>
          <p:nvPr>
            <p:ph type="title"/>
          </p:nvPr>
        </p:nvSpPr>
        <p:spPr/>
        <p:txBody>
          <a:bodyPr/>
          <a:lstStyle/>
          <a:p>
            <a:r>
              <a:rPr lang="en-AU" dirty="0"/>
              <a:t>B. Stories and narratives</a:t>
            </a:r>
            <a:endParaRPr lang="en-US" dirty="0"/>
          </a:p>
        </p:txBody>
      </p:sp>
      <p:graphicFrame>
        <p:nvGraphicFramePr>
          <p:cNvPr id="6" name="Inhaltsplatzhalter 5">
            <a:extLst>
              <a:ext uri="{FF2B5EF4-FFF2-40B4-BE49-F238E27FC236}">
                <a16:creationId xmlns:a16="http://schemas.microsoft.com/office/drawing/2014/main" id="{52602AEE-0A38-4E4B-8425-A0762EC75317}"/>
              </a:ext>
            </a:extLst>
          </p:cNvPr>
          <p:cNvGraphicFramePr>
            <a:graphicFrameLocks noGrp="1"/>
          </p:cNvGraphicFramePr>
          <p:nvPr>
            <p:ph idx="1"/>
            <p:extLst>
              <p:ext uri="{D42A27DB-BD31-4B8C-83A1-F6EECF244321}">
                <p14:modId xmlns:p14="http://schemas.microsoft.com/office/powerpoint/2010/main" val="2500593153"/>
              </p:ext>
            </p:extLst>
          </p:nvPr>
        </p:nvGraphicFramePr>
        <p:xfrm>
          <a:off x="1200150" y="2060848"/>
          <a:ext cx="10512474" cy="4065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Inhaltsplatzhalter 2">
            <a:extLst>
              <a:ext uri="{FF2B5EF4-FFF2-40B4-BE49-F238E27FC236}">
                <a16:creationId xmlns:a16="http://schemas.microsoft.com/office/drawing/2014/main" id="{CDD442B2-FFA4-7F4F-A2CF-0CB3B1D21DFC}"/>
              </a:ext>
            </a:extLst>
          </p:cNvPr>
          <p:cNvSpPr txBox="1">
            <a:spLocks/>
          </p:cNvSpPr>
          <p:nvPr/>
        </p:nvSpPr>
        <p:spPr>
          <a:xfrm>
            <a:off x="1199456" y="1600201"/>
            <a:ext cx="1075319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200" kern="1200">
                <a:solidFill>
                  <a:schemeClr val="tx1"/>
                </a:solidFill>
                <a:latin typeface="Verdana"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Verdana"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Verdana" pitchFamily="34"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 indent="0">
              <a:buFont typeface="Arial" pitchFamily="34" charset="0"/>
              <a:buNone/>
            </a:pPr>
            <a:r>
              <a:rPr lang="en-US" b="1" dirty="0"/>
              <a:t>Storytelling</a:t>
            </a:r>
            <a:endParaRPr lang="en-US" i="1" dirty="0"/>
          </a:p>
        </p:txBody>
      </p:sp>
    </p:spTree>
    <p:extLst>
      <p:ext uri="{BB962C8B-B14F-4D97-AF65-F5344CB8AC3E}">
        <p14:creationId xmlns:p14="http://schemas.microsoft.com/office/powerpoint/2010/main" val="1441801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AU" dirty="0"/>
              <a:t>B. Stories and narratives</a:t>
            </a:r>
            <a:endParaRPr lang="de-DE" dirty="0"/>
          </a:p>
        </p:txBody>
      </p:sp>
      <p:sp>
        <p:nvSpPr>
          <p:cNvPr id="3" name="Inhaltsplatzhalter 2"/>
          <p:cNvSpPr>
            <a:spLocks noGrp="1"/>
          </p:cNvSpPr>
          <p:nvPr>
            <p:ph idx="1"/>
          </p:nvPr>
        </p:nvSpPr>
        <p:spPr/>
        <p:txBody>
          <a:bodyPr>
            <a:normAutofit/>
          </a:bodyPr>
          <a:lstStyle/>
          <a:p>
            <a:pPr marL="0" indent="0">
              <a:buNone/>
            </a:pPr>
            <a:r>
              <a:rPr lang="de-DE" b="1" dirty="0" err="1"/>
              <a:t>Storytelling</a:t>
            </a:r>
            <a:endParaRPr lang="de-DE" b="1" dirty="0"/>
          </a:p>
          <a:p>
            <a:pPr marL="0" indent="0">
              <a:buNone/>
            </a:pPr>
            <a:r>
              <a:rPr lang="de-DE" dirty="0"/>
              <a:t>Stories </a:t>
            </a:r>
            <a:r>
              <a:rPr lang="de-DE" dirty="0" err="1"/>
              <a:t>are</a:t>
            </a:r>
            <a:r>
              <a:rPr lang="de-DE" dirty="0"/>
              <a:t> </a:t>
            </a:r>
            <a:r>
              <a:rPr lang="de-DE" dirty="0" err="1"/>
              <a:t>maps</a:t>
            </a:r>
            <a:r>
              <a:rPr lang="de-DE" dirty="0"/>
              <a:t> </a:t>
            </a:r>
            <a:r>
              <a:rPr lang="de-DE" dirty="0" err="1"/>
              <a:t>of</a:t>
            </a:r>
            <a:r>
              <a:rPr lang="de-DE" dirty="0"/>
              <a:t> </a:t>
            </a:r>
            <a:r>
              <a:rPr lang="de-DE" dirty="0" err="1"/>
              <a:t>experiences</a:t>
            </a:r>
            <a:endParaRPr lang="de-DE" dirty="0"/>
          </a:p>
          <a:p>
            <a:endParaRPr lang="de-DE" dirty="0"/>
          </a:p>
          <a:p>
            <a:endParaRPr lang="de-DE" dirty="0"/>
          </a:p>
        </p:txBody>
      </p:sp>
      <p:pic>
        <p:nvPicPr>
          <p:cNvPr id="4" name="Grafik 3">
            <a:extLst>
              <a:ext uri="{FF2B5EF4-FFF2-40B4-BE49-F238E27FC236}">
                <a16:creationId xmlns:a16="http://schemas.microsoft.com/office/drawing/2014/main" id="{EE26566B-EAEF-5F45-B89D-6C01AC619EA5}"/>
              </a:ext>
            </a:extLst>
          </p:cNvPr>
          <p:cNvPicPr>
            <a:picLocks noChangeAspect="1"/>
          </p:cNvPicPr>
          <p:nvPr/>
        </p:nvPicPr>
        <p:blipFill>
          <a:blip r:embed="rId3"/>
          <a:stretch>
            <a:fillRect/>
          </a:stretch>
        </p:blipFill>
        <p:spPr>
          <a:xfrm>
            <a:off x="1199456" y="2615884"/>
            <a:ext cx="6726354" cy="4129753"/>
          </a:xfrm>
          <a:prstGeom prst="rect">
            <a:avLst/>
          </a:prstGeom>
        </p:spPr>
      </p:pic>
      <p:sp>
        <p:nvSpPr>
          <p:cNvPr id="5" name="Textfeld 4">
            <a:extLst>
              <a:ext uri="{FF2B5EF4-FFF2-40B4-BE49-F238E27FC236}">
                <a16:creationId xmlns:a16="http://schemas.microsoft.com/office/drawing/2014/main" id="{676EABA2-1472-7C42-B9BC-FAB8D5136B20}"/>
              </a:ext>
            </a:extLst>
          </p:cNvPr>
          <p:cNvSpPr txBox="1"/>
          <p:nvPr/>
        </p:nvSpPr>
        <p:spPr>
          <a:xfrm rot="16200000">
            <a:off x="6490879" y="5053011"/>
            <a:ext cx="3161654" cy="230832"/>
          </a:xfrm>
          <a:prstGeom prst="rect">
            <a:avLst/>
          </a:prstGeom>
          <a:noFill/>
        </p:spPr>
        <p:txBody>
          <a:bodyPr wrap="square" rtlCol="0">
            <a:spAutoFit/>
          </a:bodyPr>
          <a:lstStyle/>
          <a:p>
            <a:r>
              <a:rPr lang="en-US" sz="900" dirty="0"/>
              <a:t>Kurtz, 2014, p. 53</a:t>
            </a:r>
          </a:p>
        </p:txBody>
      </p:sp>
    </p:spTree>
    <p:extLst>
      <p:ext uri="{BB962C8B-B14F-4D97-AF65-F5344CB8AC3E}">
        <p14:creationId xmlns:p14="http://schemas.microsoft.com/office/powerpoint/2010/main" val="2959978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199456" y="476672"/>
            <a:ext cx="10753200" cy="505528"/>
          </a:xfrm>
        </p:spPr>
        <p:txBody>
          <a:bodyPr/>
          <a:lstStyle/>
          <a:p>
            <a:pPr algn="ctr"/>
            <a:r>
              <a:rPr lang="de-DE" dirty="0" err="1" smtClean="0">
                <a:solidFill>
                  <a:schemeClr val="bg1"/>
                </a:solidFill>
              </a:rPr>
              <a:t>Where</a:t>
            </a:r>
            <a:r>
              <a:rPr lang="de-DE" dirty="0" smtClean="0">
                <a:solidFill>
                  <a:schemeClr val="bg1"/>
                </a:solidFill>
              </a:rPr>
              <a:t> </a:t>
            </a:r>
            <a:r>
              <a:rPr lang="de-DE" dirty="0" err="1" smtClean="0">
                <a:solidFill>
                  <a:schemeClr val="bg1"/>
                </a:solidFill>
              </a:rPr>
              <a:t>are</a:t>
            </a:r>
            <a:r>
              <a:rPr lang="de-DE" dirty="0" smtClean="0">
                <a:solidFill>
                  <a:schemeClr val="bg1"/>
                </a:solidFill>
              </a:rPr>
              <a:t> </a:t>
            </a:r>
            <a:r>
              <a:rPr lang="de-DE" dirty="0" err="1" smtClean="0">
                <a:solidFill>
                  <a:schemeClr val="bg1"/>
                </a:solidFill>
              </a:rPr>
              <a:t>we</a:t>
            </a:r>
            <a:r>
              <a:rPr lang="de-DE" dirty="0" smtClean="0">
                <a:solidFill>
                  <a:schemeClr val="bg1"/>
                </a:solidFill>
              </a:rPr>
              <a:t>?</a:t>
            </a:r>
            <a:endParaRPr lang="de-DE" dirty="0">
              <a:solidFill>
                <a:schemeClr val="bg1"/>
              </a:solidFill>
            </a:endParaRPr>
          </a:p>
        </p:txBody>
      </p:sp>
      <p:sp>
        <p:nvSpPr>
          <p:cNvPr id="4099" name="Rectangle 3"/>
          <p:cNvSpPr>
            <a:spLocks noGrp="1" noChangeArrowheads="1"/>
          </p:cNvSpPr>
          <p:nvPr>
            <p:ph type="body" idx="1"/>
          </p:nvPr>
        </p:nvSpPr>
        <p:spPr>
          <a:xfrm>
            <a:off x="1199456" y="1484784"/>
            <a:ext cx="10753200" cy="4525200"/>
          </a:xfrm>
        </p:spPr>
        <p:txBody>
          <a:bodyPr/>
          <a:lstStyle/>
          <a:p>
            <a:pPr>
              <a:buNone/>
            </a:pPr>
            <a:r>
              <a:rPr lang="de-DE" dirty="0"/>
              <a:t>Episode </a:t>
            </a:r>
            <a:r>
              <a:rPr lang="de-DE" dirty="0" smtClean="0"/>
              <a:t>1</a:t>
            </a:r>
            <a:r>
              <a:rPr lang="de-DE" dirty="0"/>
              <a:t>: </a:t>
            </a:r>
            <a:r>
              <a:rPr lang="de-DE" dirty="0" smtClean="0"/>
              <a:t>	Key </a:t>
            </a:r>
            <a:r>
              <a:rPr lang="de-DE" dirty="0" err="1"/>
              <a:t>concepts</a:t>
            </a:r>
            <a:r>
              <a:rPr lang="de-DE" dirty="0"/>
              <a:t> of </a:t>
            </a:r>
            <a:r>
              <a:rPr lang="de-DE" dirty="0" err="1"/>
              <a:t>communication</a:t>
            </a:r>
            <a:endParaRPr lang="de-DE" dirty="0"/>
          </a:p>
          <a:p>
            <a:pPr>
              <a:buNone/>
            </a:pPr>
            <a:endParaRPr lang="de-DE" dirty="0" smtClean="0"/>
          </a:p>
          <a:p>
            <a:pPr>
              <a:buNone/>
            </a:pPr>
            <a:r>
              <a:rPr lang="de-DE" dirty="0" smtClean="0"/>
              <a:t>Episode </a:t>
            </a:r>
            <a:r>
              <a:rPr lang="de-DE" dirty="0" smtClean="0"/>
              <a:t>2</a:t>
            </a:r>
            <a:r>
              <a:rPr lang="de-DE" dirty="0"/>
              <a:t>: </a:t>
            </a:r>
            <a:r>
              <a:rPr lang="de-DE" dirty="0" smtClean="0"/>
              <a:t>	</a:t>
            </a:r>
            <a:r>
              <a:rPr lang="de-DE" dirty="0" err="1" smtClean="0"/>
              <a:t>Framing</a:t>
            </a:r>
            <a:endParaRPr lang="de-DE" dirty="0"/>
          </a:p>
          <a:p>
            <a:pPr>
              <a:buNone/>
            </a:pPr>
            <a:endParaRPr lang="de-DE" b="1" dirty="0" smtClean="0">
              <a:solidFill>
                <a:srgbClr val="95843F"/>
              </a:solidFill>
            </a:endParaRPr>
          </a:p>
          <a:p>
            <a:pPr>
              <a:buNone/>
            </a:pPr>
            <a:r>
              <a:rPr lang="de-DE" b="1" dirty="0" smtClean="0">
                <a:solidFill>
                  <a:srgbClr val="95843F"/>
                </a:solidFill>
              </a:rPr>
              <a:t>Episode </a:t>
            </a:r>
            <a:r>
              <a:rPr lang="de-DE" b="1" dirty="0" smtClean="0">
                <a:solidFill>
                  <a:srgbClr val="95843F"/>
                </a:solidFill>
              </a:rPr>
              <a:t>3</a:t>
            </a:r>
            <a:r>
              <a:rPr lang="de-DE" b="1" dirty="0">
                <a:solidFill>
                  <a:srgbClr val="95843F"/>
                </a:solidFill>
              </a:rPr>
              <a:t>: </a:t>
            </a:r>
            <a:r>
              <a:rPr lang="de-DE" b="1" dirty="0" smtClean="0">
                <a:solidFill>
                  <a:srgbClr val="95843F"/>
                </a:solidFill>
              </a:rPr>
              <a:t>	Narratives </a:t>
            </a:r>
            <a:r>
              <a:rPr lang="de-DE" b="1" dirty="0">
                <a:solidFill>
                  <a:srgbClr val="95843F"/>
                </a:solidFill>
              </a:rPr>
              <a:t>&amp; </a:t>
            </a:r>
            <a:r>
              <a:rPr lang="de-DE" b="1" dirty="0" err="1">
                <a:solidFill>
                  <a:srgbClr val="95843F"/>
                </a:solidFill>
              </a:rPr>
              <a:t>Storytelling</a:t>
            </a:r>
            <a:endParaRPr lang="de-DE" b="1" dirty="0">
              <a:solidFill>
                <a:srgbClr val="95843F"/>
              </a:solidFill>
            </a:endParaRPr>
          </a:p>
          <a:p>
            <a:pPr>
              <a:buNone/>
            </a:pPr>
            <a:endParaRPr lang="de-DE" dirty="0" smtClean="0"/>
          </a:p>
          <a:p>
            <a:pPr>
              <a:buNone/>
            </a:pPr>
            <a:r>
              <a:rPr lang="de-DE" dirty="0" smtClean="0"/>
              <a:t>Episode </a:t>
            </a:r>
            <a:r>
              <a:rPr lang="de-DE" dirty="0" smtClean="0"/>
              <a:t>4</a:t>
            </a:r>
            <a:r>
              <a:rPr lang="de-DE" dirty="0"/>
              <a:t>: </a:t>
            </a:r>
            <a:r>
              <a:rPr lang="de-DE" dirty="0" smtClean="0"/>
              <a:t>	</a:t>
            </a:r>
            <a:r>
              <a:rPr lang="de-DE" dirty="0" err="1" smtClean="0"/>
              <a:t>Cultures</a:t>
            </a:r>
            <a:r>
              <a:rPr lang="de-DE" dirty="0" smtClean="0"/>
              <a:t> </a:t>
            </a:r>
            <a:r>
              <a:rPr lang="de-DE" dirty="0"/>
              <a:t>of </a:t>
            </a:r>
            <a:r>
              <a:rPr lang="de-DE" dirty="0" err="1"/>
              <a:t>Sustainability</a:t>
            </a:r>
            <a:endParaRPr lang="de-DE" dirty="0"/>
          </a:p>
          <a:p>
            <a:pPr>
              <a:buFontTx/>
              <a:buNone/>
            </a:pPr>
            <a:endParaRPr lang="de-DE" b="0" dirty="0"/>
          </a:p>
        </p:txBody>
      </p:sp>
    </p:spTree>
    <p:extLst>
      <p:ext uri="{BB962C8B-B14F-4D97-AF65-F5344CB8AC3E}">
        <p14:creationId xmlns:p14="http://schemas.microsoft.com/office/powerpoint/2010/main" val="2437711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AU" dirty="0"/>
              <a:t>B. Stories and narratives</a:t>
            </a:r>
            <a:endParaRPr lang="de-DE" dirty="0"/>
          </a:p>
        </p:txBody>
      </p:sp>
      <p:sp>
        <p:nvSpPr>
          <p:cNvPr id="3" name="Inhaltsplatzhalter 2"/>
          <p:cNvSpPr>
            <a:spLocks noGrp="1"/>
          </p:cNvSpPr>
          <p:nvPr>
            <p:ph idx="1"/>
          </p:nvPr>
        </p:nvSpPr>
        <p:spPr/>
        <p:txBody>
          <a:bodyPr>
            <a:noAutofit/>
          </a:bodyPr>
          <a:lstStyle/>
          <a:p>
            <a:pPr marL="0" indent="0">
              <a:buNone/>
            </a:pPr>
            <a:r>
              <a:rPr lang="en-AU" sz="2400" b="1" dirty="0"/>
              <a:t>Storytelling as method of analysis</a:t>
            </a:r>
          </a:p>
          <a:p>
            <a:r>
              <a:rPr lang="en-AU" sz="2400" dirty="0"/>
              <a:t>focuses on the ways in which people make and use stories to interpret the world</a:t>
            </a:r>
            <a:endParaRPr lang="en-AU" sz="2400" b="1" dirty="0"/>
          </a:p>
          <a:p>
            <a:r>
              <a:rPr lang="en-AU" sz="2400" dirty="0"/>
              <a:t>does NOT treat narratives as stories that transmit a set of facts about the world, and is not primarily interested in whether stories are true or not (so is closer to social constructionism than positivist approach)</a:t>
            </a:r>
            <a:endParaRPr lang="en-AU" sz="2400" b="1" dirty="0"/>
          </a:p>
          <a:p>
            <a:r>
              <a:rPr lang="en-AU" sz="2400" dirty="0"/>
              <a:t>views narratives as social products that are produced by people in the context of specific social, historical and cultural locations</a:t>
            </a:r>
            <a:endParaRPr lang="en-AU" sz="2400" b="1" dirty="0"/>
          </a:p>
          <a:p>
            <a:r>
              <a:rPr lang="en-AU" sz="2400" dirty="0"/>
              <a:t>views narratives as interpretive devices through which people represent themselves and their worlds to themselves and to others</a:t>
            </a:r>
            <a:endParaRPr lang="en-AU" sz="2400" b="1" dirty="0"/>
          </a:p>
        </p:txBody>
      </p:sp>
    </p:spTree>
    <p:extLst>
      <p:ext uri="{BB962C8B-B14F-4D97-AF65-F5344CB8AC3E}">
        <p14:creationId xmlns:p14="http://schemas.microsoft.com/office/powerpoint/2010/main" val="1610854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AU" dirty="0"/>
              <a:t>C. Sustainability Stories / Communication for S.</a:t>
            </a:r>
            <a:endParaRPr lang="de-DE" dirty="0"/>
          </a:p>
        </p:txBody>
      </p:sp>
      <p:sp>
        <p:nvSpPr>
          <p:cNvPr id="3" name="Inhaltsplatzhalter 2"/>
          <p:cNvSpPr>
            <a:spLocks noGrp="1"/>
          </p:cNvSpPr>
          <p:nvPr>
            <p:ph idx="1"/>
          </p:nvPr>
        </p:nvSpPr>
        <p:spPr/>
        <p:txBody>
          <a:bodyPr>
            <a:noAutofit/>
          </a:bodyPr>
          <a:lstStyle/>
          <a:p>
            <a:pPr marL="0" indent="0">
              <a:buNone/>
            </a:pPr>
            <a:r>
              <a:rPr lang="en-AU" sz="2400" b="1" dirty="0"/>
              <a:t>Narrative theory</a:t>
            </a:r>
          </a:p>
          <a:p>
            <a:r>
              <a:rPr lang="en-AU" dirty="0"/>
              <a:t>people produce accounts of themselves that are „storied“ (</a:t>
            </a:r>
            <a:r>
              <a:rPr lang="en-AU" dirty="0" err="1"/>
              <a:t>ie</a:t>
            </a:r>
            <a:r>
              <a:rPr lang="en-AU" dirty="0"/>
              <a:t>. that are in the form of stories/narratives)</a:t>
            </a:r>
            <a:endParaRPr lang="en-AU" b="1" dirty="0"/>
          </a:p>
          <a:p>
            <a:r>
              <a:rPr lang="en-AU" dirty="0"/>
              <a:t>the social world is itself „storied“ (</a:t>
            </a:r>
            <a:r>
              <a:rPr lang="en-AU" dirty="0" err="1"/>
              <a:t>ie</a:t>
            </a:r>
            <a:r>
              <a:rPr lang="en-AU" dirty="0"/>
              <a:t>. „public“ stories circulate in popular culture, providing means people can use to construct personal identities and personal narratives). </a:t>
            </a:r>
            <a:r>
              <a:rPr lang="en-AU" dirty="0" err="1"/>
              <a:t>Ricoeur</a:t>
            </a:r>
            <a:r>
              <a:rPr lang="en-AU" dirty="0"/>
              <a:t> argues that narrative is a key means through which people produced an identity.</a:t>
            </a:r>
          </a:p>
          <a:p>
            <a:r>
              <a:rPr lang="en-AU" dirty="0"/>
              <a:t>Some of most interview accounts are likely to be „storied“ (</a:t>
            </a:r>
            <a:r>
              <a:rPr lang="en-AU" dirty="0" err="1"/>
              <a:t>ie</a:t>
            </a:r>
            <a:r>
              <a:rPr lang="en-AU" dirty="0"/>
              <a:t>. in narrative form)</a:t>
            </a:r>
            <a:endParaRPr lang="en-AU" b="1" dirty="0"/>
          </a:p>
          <a:p>
            <a:r>
              <a:rPr lang="en-AU" dirty="0"/>
              <a:t>Narratives link the past to the present</a:t>
            </a:r>
            <a:endParaRPr lang="en-AU" b="1" dirty="0"/>
          </a:p>
          <a:p>
            <a:r>
              <a:rPr lang="en-AU" dirty="0"/>
              <a:t>But: there is no „unbiased“ account of the past</a:t>
            </a:r>
            <a:br>
              <a:rPr lang="en-AU" dirty="0"/>
            </a:br>
            <a:endParaRPr lang="en-AU" dirty="0"/>
          </a:p>
        </p:txBody>
      </p:sp>
    </p:spTree>
    <p:extLst>
      <p:ext uri="{BB962C8B-B14F-4D97-AF65-F5344CB8AC3E}">
        <p14:creationId xmlns:p14="http://schemas.microsoft.com/office/powerpoint/2010/main" val="743504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AU" dirty="0"/>
              <a:t>C. Sustainability Stories / Communication for S.</a:t>
            </a:r>
            <a:endParaRPr lang="de-DE" dirty="0"/>
          </a:p>
        </p:txBody>
      </p:sp>
      <p:pic>
        <p:nvPicPr>
          <p:cNvPr id="6" name="Grafik 5">
            <a:extLst>
              <a:ext uri="{FF2B5EF4-FFF2-40B4-BE49-F238E27FC236}">
                <a16:creationId xmlns:a16="http://schemas.microsoft.com/office/drawing/2014/main" id="{B14A108B-ED8D-F345-AF57-6E4B9A63E82A}"/>
              </a:ext>
            </a:extLst>
          </p:cNvPr>
          <p:cNvPicPr>
            <a:picLocks noChangeAspect="1"/>
          </p:cNvPicPr>
          <p:nvPr/>
        </p:nvPicPr>
        <p:blipFill>
          <a:blip r:embed="rId3"/>
          <a:stretch>
            <a:fillRect/>
          </a:stretch>
        </p:blipFill>
        <p:spPr>
          <a:xfrm>
            <a:off x="5951984" y="1844824"/>
            <a:ext cx="6189733" cy="3706798"/>
          </a:xfrm>
          <a:prstGeom prst="rect">
            <a:avLst/>
          </a:prstGeom>
        </p:spPr>
      </p:pic>
      <p:sp>
        <p:nvSpPr>
          <p:cNvPr id="4" name="Textfeld 3">
            <a:extLst>
              <a:ext uri="{FF2B5EF4-FFF2-40B4-BE49-F238E27FC236}">
                <a16:creationId xmlns:a16="http://schemas.microsoft.com/office/drawing/2014/main" id="{730EE821-B4EA-7540-A4E4-AFD2B5100016}"/>
              </a:ext>
            </a:extLst>
          </p:cNvPr>
          <p:cNvSpPr txBox="1"/>
          <p:nvPr/>
        </p:nvSpPr>
        <p:spPr>
          <a:xfrm rot="16200000">
            <a:off x="10414313" y="3832297"/>
            <a:ext cx="3161654" cy="276999"/>
          </a:xfrm>
          <a:prstGeom prst="rect">
            <a:avLst/>
          </a:prstGeom>
          <a:noFill/>
        </p:spPr>
        <p:txBody>
          <a:bodyPr wrap="square" rtlCol="0">
            <a:spAutoFit/>
          </a:bodyPr>
          <a:lstStyle/>
          <a:p>
            <a:r>
              <a:rPr lang="en-US" sz="1200" dirty="0">
                <a:solidFill>
                  <a:schemeClr val="bg1"/>
                </a:solidFill>
              </a:rPr>
              <a:t>Kurtz, 2014</a:t>
            </a:r>
          </a:p>
        </p:txBody>
      </p:sp>
      <p:pic>
        <p:nvPicPr>
          <p:cNvPr id="5" name="Grafik 4"/>
          <p:cNvPicPr>
            <a:picLocks noChangeAspect="1"/>
          </p:cNvPicPr>
          <p:nvPr/>
        </p:nvPicPr>
        <p:blipFill>
          <a:blip r:embed="rId4"/>
          <a:stretch>
            <a:fillRect/>
          </a:stretch>
        </p:blipFill>
        <p:spPr>
          <a:xfrm>
            <a:off x="369179" y="1844824"/>
            <a:ext cx="5594309" cy="3706798"/>
          </a:xfrm>
          <a:prstGeom prst="rect">
            <a:avLst/>
          </a:prstGeom>
        </p:spPr>
      </p:pic>
      <p:sp>
        <p:nvSpPr>
          <p:cNvPr id="7" name="Textfeld 6">
            <a:extLst>
              <a:ext uri="{FF2B5EF4-FFF2-40B4-BE49-F238E27FC236}">
                <a16:creationId xmlns:a16="http://schemas.microsoft.com/office/drawing/2014/main" id="{C02E0096-A7F6-924A-B261-7929470D5232}"/>
              </a:ext>
            </a:extLst>
          </p:cNvPr>
          <p:cNvSpPr txBox="1"/>
          <p:nvPr/>
        </p:nvSpPr>
        <p:spPr>
          <a:xfrm rot="16200000">
            <a:off x="4195270" y="3820213"/>
            <a:ext cx="3161654" cy="276999"/>
          </a:xfrm>
          <a:prstGeom prst="rect">
            <a:avLst/>
          </a:prstGeom>
          <a:noFill/>
        </p:spPr>
        <p:txBody>
          <a:bodyPr wrap="square" rtlCol="0">
            <a:spAutoFit/>
          </a:bodyPr>
          <a:lstStyle/>
          <a:p>
            <a:r>
              <a:rPr lang="en-US" sz="1200" dirty="0" smtClean="0">
                <a:solidFill>
                  <a:schemeClr val="bg1"/>
                </a:solidFill>
              </a:rPr>
              <a:t>Photo by </a:t>
            </a:r>
            <a:r>
              <a:rPr lang="en-US" sz="1200" dirty="0" err="1" smtClean="0">
                <a:solidFill>
                  <a:schemeClr val="bg1"/>
                </a:solidFill>
              </a:rPr>
              <a:t>Jpris</a:t>
            </a:r>
            <a:r>
              <a:rPr lang="en-US" sz="1200" dirty="0" smtClean="0">
                <a:solidFill>
                  <a:schemeClr val="bg1"/>
                </a:solidFill>
              </a:rPr>
              <a:t> </a:t>
            </a:r>
            <a:r>
              <a:rPr lang="en-US" sz="1200" dirty="0" err="1" smtClean="0">
                <a:solidFill>
                  <a:schemeClr val="bg1"/>
                </a:solidFill>
              </a:rPr>
              <a:t>Voeten</a:t>
            </a:r>
            <a:r>
              <a:rPr lang="en-US" sz="1200" dirty="0" smtClean="0">
                <a:solidFill>
                  <a:schemeClr val="bg1"/>
                </a:solidFill>
              </a:rPr>
              <a:t> on </a:t>
            </a:r>
            <a:r>
              <a:rPr lang="en-US" sz="1200" dirty="0" err="1" smtClean="0">
                <a:solidFill>
                  <a:schemeClr val="bg1"/>
                </a:solidFill>
              </a:rPr>
              <a:t>Unsplash</a:t>
            </a:r>
            <a:endParaRPr lang="en-US" sz="1200" dirty="0">
              <a:solidFill>
                <a:schemeClr val="bg1"/>
              </a:solidFill>
            </a:endParaRPr>
          </a:p>
        </p:txBody>
      </p:sp>
    </p:spTree>
    <p:extLst>
      <p:ext uri="{BB962C8B-B14F-4D97-AF65-F5344CB8AC3E}">
        <p14:creationId xmlns:p14="http://schemas.microsoft.com/office/powerpoint/2010/main" val="3980947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E7EF8038-4EB8-B540-AF07-C3E7A334A638}"/>
              </a:ext>
            </a:extLst>
          </p:cNvPr>
          <p:cNvSpPr>
            <a:spLocks noGrp="1"/>
          </p:cNvSpPr>
          <p:nvPr>
            <p:ph type="title"/>
          </p:nvPr>
        </p:nvSpPr>
        <p:spPr/>
        <p:txBody>
          <a:bodyPr/>
          <a:lstStyle/>
          <a:p>
            <a:r>
              <a:rPr lang="en-AU" dirty="0"/>
              <a:t>C. Sustainability Stories / Communication for S.</a:t>
            </a:r>
          </a:p>
        </p:txBody>
      </p:sp>
      <p:sp>
        <p:nvSpPr>
          <p:cNvPr id="10" name="Inhaltsplatzhalter 9">
            <a:extLst>
              <a:ext uri="{FF2B5EF4-FFF2-40B4-BE49-F238E27FC236}">
                <a16:creationId xmlns:a16="http://schemas.microsoft.com/office/drawing/2014/main" id="{6919C26F-BB6B-2644-99DB-F571820B437C}"/>
              </a:ext>
            </a:extLst>
          </p:cNvPr>
          <p:cNvSpPr>
            <a:spLocks noGrp="1"/>
          </p:cNvSpPr>
          <p:nvPr>
            <p:ph idx="1"/>
          </p:nvPr>
        </p:nvSpPr>
        <p:spPr/>
        <p:txBody>
          <a:bodyPr>
            <a:normAutofit fontScale="92500" lnSpcReduction="20000"/>
          </a:bodyPr>
          <a:lstStyle/>
          <a:p>
            <a:pPr marL="0" indent="0">
              <a:buNone/>
            </a:pPr>
            <a:r>
              <a:rPr lang="en-AU" dirty="0"/>
              <a:t>Sustainability = communication device to create relevance &amp; offer ways of interpretation (</a:t>
            </a:r>
            <a:r>
              <a:rPr lang="en-AU" dirty="0" err="1"/>
              <a:t>Masterframe</a:t>
            </a:r>
            <a:r>
              <a:rPr lang="en-AU" dirty="0"/>
              <a:t>, </a:t>
            </a:r>
            <a:r>
              <a:rPr lang="en-AU" dirty="0" err="1"/>
              <a:t>Weder</a:t>
            </a:r>
            <a:r>
              <a:rPr lang="en-AU" dirty="0"/>
              <a:t>, 2021)</a:t>
            </a:r>
          </a:p>
          <a:p>
            <a:pPr marL="0" indent="0">
              <a:buNone/>
            </a:pPr>
            <a:endParaRPr lang="en-AU" dirty="0"/>
          </a:p>
          <a:p>
            <a:pPr marL="0" indent="0">
              <a:buNone/>
            </a:pPr>
            <a:r>
              <a:rPr lang="en-AU" dirty="0"/>
              <a:t>Issue specific frames</a:t>
            </a:r>
            <a:r>
              <a:rPr lang="en-AU" dirty="0">
                <a:sym typeface="Wingdings" pitchFamily="2" charset="2"/>
              </a:rPr>
              <a:t> (recap):</a:t>
            </a:r>
          </a:p>
          <a:p>
            <a:r>
              <a:rPr lang="en-GB" altLang="de-DE" sz="1800" dirty="0"/>
              <a:t>Economic reasonable (reduced costs/economic profitable, ensuring or hindering that the economic system can continue to function in the future)</a:t>
            </a:r>
          </a:p>
          <a:p>
            <a:r>
              <a:rPr lang="en-GB" altLang="de-DE" sz="1800" dirty="0"/>
              <a:t>Optimization (making existing things “better” by making them “sustainable”)</a:t>
            </a:r>
          </a:p>
          <a:p>
            <a:r>
              <a:rPr lang="en-GB" altLang="de-DE" sz="1800" dirty="0"/>
              <a:t>Extra-effort (economic not reasonable, future costs, need more time, not profitable)</a:t>
            </a:r>
          </a:p>
          <a:p>
            <a:r>
              <a:rPr lang="en-GB" altLang="de-DE" sz="1800" dirty="0"/>
              <a:t>Ecological risks (climate catastrophe, risks of nuclear power ..)</a:t>
            </a:r>
          </a:p>
          <a:p>
            <a:r>
              <a:rPr lang="en-GB" altLang="de-DE" sz="1800" dirty="0"/>
              <a:t>Socio-cultural justice (distributional justice, equality, diversity, conditions that allow human beings to meet their needs) </a:t>
            </a:r>
          </a:p>
          <a:p>
            <a:r>
              <a:rPr lang="en-GB" altLang="de-DE" sz="1800" dirty="0"/>
              <a:t>Insecurity (of the future, individual impotence)</a:t>
            </a:r>
          </a:p>
          <a:p>
            <a:r>
              <a:rPr lang="en-GB" altLang="de-DE" sz="1800" dirty="0"/>
              <a:t>Responsibility, consequences of actions (causal relationships)</a:t>
            </a:r>
          </a:p>
          <a:p>
            <a:r>
              <a:rPr lang="en-GB" altLang="de-DE" sz="1800" dirty="0"/>
              <a:t>Regulator frame (regulations needed)</a:t>
            </a:r>
          </a:p>
          <a:p>
            <a:r>
              <a:rPr lang="en-GB" altLang="de-DE" sz="1800" dirty="0"/>
              <a:t>(Over)Moralization (greenwashing, vagueness)</a:t>
            </a:r>
          </a:p>
          <a:p>
            <a:r>
              <a:rPr lang="en-GB" altLang="de-DE" sz="1800" dirty="0"/>
              <a:t>Transformation, Change  (society, energy, capitalism – alternatives?)</a:t>
            </a:r>
          </a:p>
          <a:p>
            <a:endParaRPr lang="en-AU" sz="1600" dirty="0"/>
          </a:p>
          <a:p>
            <a:pPr marL="0" indent="0">
              <a:buNone/>
            </a:pPr>
            <a:endParaRPr lang="en-AU" dirty="0"/>
          </a:p>
        </p:txBody>
      </p:sp>
    </p:spTree>
    <p:extLst>
      <p:ext uri="{BB962C8B-B14F-4D97-AF65-F5344CB8AC3E}">
        <p14:creationId xmlns:p14="http://schemas.microsoft.com/office/powerpoint/2010/main" val="247424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E7EF8038-4EB8-B540-AF07-C3E7A334A638}"/>
              </a:ext>
            </a:extLst>
          </p:cNvPr>
          <p:cNvSpPr>
            <a:spLocks noGrp="1"/>
          </p:cNvSpPr>
          <p:nvPr>
            <p:ph type="title"/>
          </p:nvPr>
        </p:nvSpPr>
        <p:spPr/>
        <p:txBody>
          <a:bodyPr/>
          <a:lstStyle/>
          <a:p>
            <a:r>
              <a:rPr lang="en-AU" dirty="0"/>
              <a:t>C. Sustainability Stories / Communication for S.</a:t>
            </a:r>
          </a:p>
        </p:txBody>
      </p:sp>
      <p:sp>
        <p:nvSpPr>
          <p:cNvPr id="10" name="Inhaltsplatzhalter 9">
            <a:extLst>
              <a:ext uri="{FF2B5EF4-FFF2-40B4-BE49-F238E27FC236}">
                <a16:creationId xmlns:a16="http://schemas.microsoft.com/office/drawing/2014/main" id="{6919C26F-BB6B-2644-99DB-F571820B437C}"/>
              </a:ext>
            </a:extLst>
          </p:cNvPr>
          <p:cNvSpPr>
            <a:spLocks noGrp="1"/>
          </p:cNvSpPr>
          <p:nvPr>
            <p:ph idx="1"/>
          </p:nvPr>
        </p:nvSpPr>
        <p:spPr/>
        <p:txBody>
          <a:bodyPr>
            <a:normAutofit fontScale="92500" lnSpcReduction="20000"/>
          </a:bodyPr>
          <a:lstStyle/>
          <a:p>
            <a:pPr marL="0" indent="0">
              <a:buNone/>
            </a:pPr>
            <a:r>
              <a:rPr lang="en-AU" dirty="0"/>
              <a:t>Sustainability = communication device to create relevance &amp; offer ways of interpretation (</a:t>
            </a:r>
            <a:r>
              <a:rPr lang="en-AU" dirty="0" err="1"/>
              <a:t>Masterframe</a:t>
            </a:r>
            <a:r>
              <a:rPr lang="en-AU" dirty="0"/>
              <a:t>, </a:t>
            </a:r>
            <a:r>
              <a:rPr lang="en-AU" dirty="0" err="1"/>
              <a:t>Weder</a:t>
            </a:r>
            <a:r>
              <a:rPr lang="en-AU" dirty="0"/>
              <a:t>, 2021)</a:t>
            </a:r>
          </a:p>
          <a:p>
            <a:pPr marL="0" indent="0">
              <a:buNone/>
            </a:pPr>
            <a:endParaRPr lang="en-AU" dirty="0"/>
          </a:p>
          <a:p>
            <a:pPr marL="0" indent="0">
              <a:buNone/>
            </a:pPr>
            <a:r>
              <a:rPr lang="en-AU" dirty="0"/>
              <a:t>Issue specific frames</a:t>
            </a:r>
            <a:r>
              <a:rPr lang="en-AU" dirty="0">
                <a:sym typeface="Wingdings" pitchFamily="2" charset="2"/>
              </a:rPr>
              <a:t> (recap):</a:t>
            </a:r>
          </a:p>
          <a:p>
            <a:r>
              <a:rPr lang="en-GB" altLang="de-DE" sz="1800" dirty="0">
                <a:solidFill>
                  <a:srgbClr val="0070C0"/>
                </a:solidFill>
              </a:rPr>
              <a:t>Economic reasonable (reduced costs/economic profitable, ensuring or hindering that the economic system can continue to function in the future)</a:t>
            </a:r>
          </a:p>
          <a:p>
            <a:r>
              <a:rPr lang="en-GB" altLang="de-DE" sz="1800" dirty="0">
                <a:solidFill>
                  <a:srgbClr val="0070C0"/>
                </a:solidFill>
              </a:rPr>
              <a:t>Optimization (making existing things “better” by making them “sustainable”)</a:t>
            </a:r>
          </a:p>
          <a:p>
            <a:r>
              <a:rPr lang="en-GB" altLang="de-DE" sz="1800" dirty="0">
                <a:solidFill>
                  <a:srgbClr val="FF0000"/>
                </a:solidFill>
              </a:rPr>
              <a:t>Extra-effort (economic not reasonable, future costs, need more time, not profitable)</a:t>
            </a:r>
          </a:p>
          <a:p>
            <a:r>
              <a:rPr lang="en-GB" altLang="de-DE" sz="1800" dirty="0">
                <a:solidFill>
                  <a:srgbClr val="FF0000"/>
                </a:solidFill>
              </a:rPr>
              <a:t>Ecological risks (climate catastrophe, risks of nuclear power ..)</a:t>
            </a:r>
          </a:p>
          <a:p>
            <a:r>
              <a:rPr lang="en-GB" altLang="de-DE" sz="1800" dirty="0">
                <a:solidFill>
                  <a:srgbClr val="92D050"/>
                </a:solidFill>
              </a:rPr>
              <a:t>Socio-cultural justice (distributional justice, equality, diversity, conditions that allow human beings to meet their needs) </a:t>
            </a:r>
          </a:p>
          <a:p>
            <a:r>
              <a:rPr lang="en-GB" altLang="de-DE" sz="1800" dirty="0">
                <a:solidFill>
                  <a:srgbClr val="FF0000"/>
                </a:solidFill>
              </a:rPr>
              <a:t>Insecurity (of the future, individual impotence)</a:t>
            </a:r>
          </a:p>
          <a:p>
            <a:r>
              <a:rPr lang="en-GB" altLang="de-DE" sz="1800" dirty="0">
                <a:solidFill>
                  <a:srgbClr val="92D050"/>
                </a:solidFill>
              </a:rPr>
              <a:t>Responsibility, consequences of actions (causal relationships)</a:t>
            </a:r>
          </a:p>
          <a:p>
            <a:r>
              <a:rPr lang="en-GB" altLang="de-DE" sz="1800" dirty="0">
                <a:solidFill>
                  <a:srgbClr val="0070C0"/>
                </a:solidFill>
              </a:rPr>
              <a:t>Regulator frame (regulations needed)</a:t>
            </a:r>
          </a:p>
          <a:p>
            <a:r>
              <a:rPr lang="en-GB" altLang="de-DE" sz="1800" dirty="0">
                <a:solidFill>
                  <a:srgbClr val="FF0000"/>
                </a:solidFill>
              </a:rPr>
              <a:t>(Over)Moralization (greenwashing, vagueness)</a:t>
            </a:r>
          </a:p>
          <a:p>
            <a:r>
              <a:rPr lang="en-GB" altLang="de-DE" sz="1800" dirty="0">
                <a:solidFill>
                  <a:srgbClr val="92D050"/>
                </a:solidFill>
              </a:rPr>
              <a:t>Transformation, Change  (society, energy, capitalism – alternatives?)</a:t>
            </a:r>
          </a:p>
          <a:p>
            <a:endParaRPr lang="en-AU" sz="1600" dirty="0"/>
          </a:p>
          <a:p>
            <a:pPr marL="0" indent="0">
              <a:buNone/>
            </a:pPr>
            <a:endParaRPr lang="en-AU" dirty="0"/>
          </a:p>
        </p:txBody>
      </p:sp>
    </p:spTree>
    <p:extLst>
      <p:ext uri="{BB962C8B-B14F-4D97-AF65-F5344CB8AC3E}">
        <p14:creationId xmlns:p14="http://schemas.microsoft.com/office/powerpoint/2010/main" val="4045569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6ABE84E0-2DEB-174D-AE6A-F18877B5A3CC}"/>
              </a:ext>
            </a:extLst>
          </p:cNvPr>
          <p:cNvGraphicFramePr>
            <a:graphicFrameLocks noGrp="1"/>
          </p:cNvGraphicFramePr>
          <p:nvPr>
            <p:ph idx="1"/>
            <p:extLst>
              <p:ext uri="{D42A27DB-BD31-4B8C-83A1-F6EECF244321}">
                <p14:modId xmlns:p14="http://schemas.microsoft.com/office/powerpoint/2010/main" val="1469700502"/>
              </p:ext>
            </p:extLst>
          </p:nvPr>
        </p:nvGraphicFramePr>
        <p:xfrm>
          <a:off x="2445480" y="1412776"/>
          <a:ext cx="7301036" cy="3096343"/>
        </p:xfrm>
        <a:graphic>
          <a:graphicData uri="http://schemas.openxmlformats.org/drawingml/2006/table">
            <a:tbl>
              <a:tblPr firstRow="1" firstCol="1" bandRow="1">
                <a:tableStyleId>{0505E3EF-67EA-436B-97B2-0124C06EBD24}</a:tableStyleId>
              </a:tblPr>
              <a:tblGrid>
                <a:gridCol w="1834552">
                  <a:extLst>
                    <a:ext uri="{9D8B030D-6E8A-4147-A177-3AD203B41FA5}">
                      <a16:colId xmlns:a16="http://schemas.microsoft.com/office/drawing/2014/main" val="2916964102"/>
                    </a:ext>
                  </a:extLst>
                </a:gridCol>
                <a:gridCol w="1834552">
                  <a:extLst>
                    <a:ext uri="{9D8B030D-6E8A-4147-A177-3AD203B41FA5}">
                      <a16:colId xmlns:a16="http://schemas.microsoft.com/office/drawing/2014/main" val="2851669245"/>
                    </a:ext>
                  </a:extLst>
                </a:gridCol>
                <a:gridCol w="1827582">
                  <a:extLst>
                    <a:ext uri="{9D8B030D-6E8A-4147-A177-3AD203B41FA5}">
                      <a16:colId xmlns:a16="http://schemas.microsoft.com/office/drawing/2014/main" val="378110778"/>
                    </a:ext>
                  </a:extLst>
                </a:gridCol>
                <a:gridCol w="1804350">
                  <a:extLst>
                    <a:ext uri="{9D8B030D-6E8A-4147-A177-3AD203B41FA5}">
                      <a16:colId xmlns:a16="http://schemas.microsoft.com/office/drawing/2014/main" val="583472599"/>
                    </a:ext>
                  </a:extLst>
                </a:gridCol>
              </a:tblGrid>
              <a:tr h="302386">
                <a:tc>
                  <a:txBody>
                    <a:bodyPr/>
                    <a:lstStyle/>
                    <a:p>
                      <a:pPr>
                        <a:spcAft>
                          <a:spcPts val="0"/>
                        </a:spcAft>
                      </a:pPr>
                      <a:r>
                        <a:rPr lang="en-AU" sz="1600" dirty="0">
                          <a:effectLst/>
                        </a:rPr>
                        <a:t> </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AU" sz="1600" dirty="0">
                          <a:effectLst/>
                        </a:rPr>
                        <a:t>Tragedy (loss)</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AU" sz="1600" dirty="0">
                          <a:effectLst/>
                        </a:rPr>
                        <a:t>Comedy/hero(in)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AU" sz="1600" dirty="0">
                          <a:effectLst/>
                        </a:rPr>
                        <a:t>Romance (gain)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1891835"/>
                  </a:ext>
                </a:extLst>
              </a:tr>
              <a:tr h="528137">
                <a:tc rowSpan="3">
                  <a:txBody>
                    <a:bodyPr/>
                    <a:lstStyle/>
                    <a:p>
                      <a:pPr>
                        <a:spcAft>
                          <a:spcPts val="0"/>
                        </a:spcAft>
                      </a:pPr>
                      <a:r>
                        <a:rPr lang="en-AU" sz="1600" dirty="0">
                          <a:effectLst/>
                        </a:rPr>
                        <a:t>Narratives</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AU" sz="1600">
                          <a:effectLst/>
                        </a:rPr>
                        <a:t>Threat, destruction</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AU" sz="1600" dirty="0">
                          <a:effectLst/>
                        </a:rPr>
                        <a:t>Fight, heroic</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AU" sz="1600" dirty="0">
                          <a:effectLst/>
                        </a:rPr>
                        <a:t>Liberation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4329089"/>
                  </a:ext>
                </a:extLst>
              </a:tr>
              <a:tr h="604773">
                <a:tc vMerge="1">
                  <a:txBody>
                    <a:bodyPr/>
                    <a:lstStyle/>
                    <a:p>
                      <a:endParaRPr lang="en-US"/>
                    </a:p>
                  </a:txBody>
                  <a:tcPr/>
                </a:tc>
                <a:tc>
                  <a:txBody>
                    <a:bodyPr/>
                    <a:lstStyle/>
                    <a:p>
                      <a:pPr>
                        <a:spcAft>
                          <a:spcPts val="0"/>
                        </a:spcAft>
                      </a:pPr>
                      <a:r>
                        <a:rPr lang="en-AU" sz="1600" dirty="0">
                          <a:effectLst/>
                        </a:rPr>
                        <a:t>Protection </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AU" sz="1600" dirty="0">
                          <a:effectLst/>
                        </a:rPr>
                        <a:t>Adaption, mitigation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AU" sz="1600">
                          <a:effectLst/>
                        </a:rPr>
                        <a:t>Progress, transformation</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6403805"/>
                  </a:ext>
                </a:extLst>
              </a:tr>
              <a:tr h="1056275">
                <a:tc vMerge="1">
                  <a:txBody>
                    <a:bodyPr/>
                    <a:lstStyle/>
                    <a:p>
                      <a:endParaRPr lang="en-US"/>
                    </a:p>
                  </a:txBody>
                  <a:tcPr/>
                </a:tc>
                <a:tc>
                  <a:txBody>
                    <a:bodyPr/>
                    <a:lstStyle/>
                    <a:p>
                      <a:pPr>
                        <a:spcAft>
                          <a:spcPts val="0"/>
                        </a:spcAft>
                      </a:pPr>
                      <a:r>
                        <a:rPr lang="en-AU" sz="1600">
                          <a:effectLst/>
                        </a:rPr>
                        <a:t>Suffering, death</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AU" sz="1600" dirty="0">
                          <a:effectLst/>
                        </a:rPr>
                        <a:t>Irony, possible juxtapositions &amp; dissonances</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AU" sz="1600" dirty="0">
                          <a:effectLst/>
                        </a:rPr>
                        <a:t>Re-birth, re-definition, opportunities, cracks</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2705060"/>
                  </a:ext>
                </a:extLst>
              </a:tr>
              <a:tr h="302386">
                <a:tc>
                  <a:txBody>
                    <a:bodyPr/>
                    <a:lstStyle/>
                    <a:p>
                      <a:pPr>
                        <a:spcAft>
                          <a:spcPts val="0"/>
                        </a:spcAft>
                      </a:pPr>
                      <a:r>
                        <a:rPr lang="en-AU" sz="1600">
                          <a:effectLst/>
                        </a:rPr>
                        <a:t>Strat com</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AU" sz="1600">
                          <a:effectLst/>
                        </a:rPr>
                        <a:t>reactive</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AU" sz="1600">
                          <a:effectLst/>
                        </a:rPr>
                        <a:t>active</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AU" sz="1600">
                          <a:effectLst/>
                        </a:rPr>
                        <a:t>proactive</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410789"/>
                  </a:ext>
                </a:extLst>
              </a:tr>
              <a:tr h="302386">
                <a:tc>
                  <a:txBody>
                    <a:bodyPr/>
                    <a:lstStyle/>
                    <a:p>
                      <a:pPr>
                        <a:spcAft>
                          <a:spcPts val="0"/>
                        </a:spcAft>
                      </a:pPr>
                      <a:r>
                        <a:rPr lang="en-AU" sz="1600">
                          <a:effectLst/>
                        </a:rPr>
                        <a:t> </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AU" sz="1600">
                          <a:effectLst/>
                        </a:rPr>
                        <a:t>regressive</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AU" sz="1600">
                          <a:effectLst/>
                        </a:rPr>
                        <a:t>stable</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AU" sz="1600" dirty="0">
                          <a:effectLst/>
                        </a:rPr>
                        <a:t>progressive</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6000221"/>
                  </a:ext>
                </a:extLst>
              </a:tr>
            </a:tbl>
          </a:graphicData>
        </a:graphic>
      </p:graphicFrame>
      <p:sp>
        <p:nvSpPr>
          <p:cNvPr id="8" name="Titel 7">
            <a:extLst>
              <a:ext uri="{FF2B5EF4-FFF2-40B4-BE49-F238E27FC236}">
                <a16:creationId xmlns:a16="http://schemas.microsoft.com/office/drawing/2014/main" id="{E7EF8038-4EB8-B540-AF07-C3E7A334A638}"/>
              </a:ext>
            </a:extLst>
          </p:cNvPr>
          <p:cNvSpPr>
            <a:spLocks noGrp="1"/>
          </p:cNvSpPr>
          <p:nvPr>
            <p:ph type="title"/>
          </p:nvPr>
        </p:nvSpPr>
        <p:spPr/>
        <p:txBody>
          <a:bodyPr/>
          <a:lstStyle/>
          <a:p>
            <a:r>
              <a:rPr lang="en-AU" dirty="0"/>
              <a:t>C. Sustainability Stories / Communication for S.</a:t>
            </a:r>
          </a:p>
        </p:txBody>
      </p:sp>
      <p:sp>
        <p:nvSpPr>
          <p:cNvPr id="2" name="Textfeld 1">
            <a:extLst>
              <a:ext uri="{FF2B5EF4-FFF2-40B4-BE49-F238E27FC236}">
                <a16:creationId xmlns:a16="http://schemas.microsoft.com/office/drawing/2014/main" id="{E4B4FA7D-648C-2142-991E-77B663A775A6}"/>
              </a:ext>
            </a:extLst>
          </p:cNvPr>
          <p:cNvSpPr txBox="1"/>
          <p:nvPr/>
        </p:nvSpPr>
        <p:spPr>
          <a:xfrm>
            <a:off x="4569229" y="4843366"/>
            <a:ext cx="4047051" cy="1815882"/>
          </a:xfrm>
          <a:prstGeom prst="rect">
            <a:avLst/>
          </a:prstGeom>
          <a:noFill/>
        </p:spPr>
        <p:txBody>
          <a:bodyPr wrap="square" rtlCol="0">
            <a:spAutoFit/>
          </a:bodyPr>
          <a:lstStyle/>
          <a:p>
            <a:r>
              <a:rPr lang="en-GB" altLang="de-DE" sz="1600" dirty="0">
                <a:solidFill>
                  <a:srgbClr val="0070C0"/>
                </a:solidFill>
              </a:rPr>
              <a:t>Economic reasonable (reduced costs/economic profitable, ensuring or hindering that the economic system can continue to function in the future)</a:t>
            </a:r>
          </a:p>
          <a:p>
            <a:r>
              <a:rPr lang="en-GB" altLang="de-DE" sz="1600" dirty="0">
                <a:solidFill>
                  <a:srgbClr val="0070C0"/>
                </a:solidFill>
              </a:rPr>
              <a:t>Optimization (making existing things “better” by making them “sustainable”)</a:t>
            </a:r>
          </a:p>
          <a:p>
            <a:r>
              <a:rPr lang="en-GB" altLang="de-DE" sz="1600" dirty="0">
                <a:solidFill>
                  <a:srgbClr val="0070C0"/>
                </a:solidFill>
              </a:rPr>
              <a:t>Regulator frame (regulations needed)</a:t>
            </a:r>
          </a:p>
        </p:txBody>
      </p:sp>
      <p:sp>
        <p:nvSpPr>
          <p:cNvPr id="6" name="Textfeld 5">
            <a:extLst>
              <a:ext uri="{FF2B5EF4-FFF2-40B4-BE49-F238E27FC236}">
                <a16:creationId xmlns:a16="http://schemas.microsoft.com/office/drawing/2014/main" id="{BCE0805A-D6CE-9445-8C43-688BDFB52B12}"/>
              </a:ext>
            </a:extLst>
          </p:cNvPr>
          <p:cNvSpPr txBox="1"/>
          <p:nvPr/>
        </p:nvSpPr>
        <p:spPr>
          <a:xfrm>
            <a:off x="191344" y="4845791"/>
            <a:ext cx="4068452" cy="1569660"/>
          </a:xfrm>
          <a:prstGeom prst="rect">
            <a:avLst/>
          </a:prstGeom>
          <a:noFill/>
        </p:spPr>
        <p:txBody>
          <a:bodyPr wrap="square" rtlCol="0">
            <a:spAutoFit/>
          </a:bodyPr>
          <a:lstStyle/>
          <a:p>
            <a:r>
              <a:rPr lang="en-GB" altLang="de-DE" sz="1600" dirty="0">
                <a:solidFill>
                  <a:srgbClr val="FF0000"/>
                </a:solidFill>
              </a:rPr>
              <a:t>Extra-effort (economic not reasonable, future costs, need more time, not profitable)</a:t>
            </a:r>
          </a:p>
          <a:p>
            <a:r>
              <a:rPr lang="en-GB" altLang="de-DE" sz="1600" dirty="0">
                <a:solidFill>
                  <a:srgbClr val="FF0000"/>
                </a:solidFill>
              </a:rPr>
              <a:t>Ecological risks (climate catastrophe, risks of nuclear power ..)</a:t>
            </a:r>
          </a:p>
          <a:p>
            <a:r>
              <a:rPr lang="en-GB" altLang="de-DE" sz="1600" dirty="0">
                <a:solidFill>
                  <a:srgbClr val="FF0000"/>
                </a:solidFill>
              </a:rPr>
              <a:t>Insecurity (of the future, individual impotence)</a:t>
            </a:r>
          </a:p>
          <a:p>
            <a:r>
              <a:rPr lang="en-GB" altLang="de-DE" sz="1600" dirty="0">
                <a:solidFill>
                  <a:srgbClr val="FF0000"/>
                </a:solidFill>
              </a:rPr>
              <a:t>(Over)Moralization (greenwashing, vagueness)</a:t>
            </a:r>
          </a:p>
        </p:txBody>
      </p:sp>
      <p:sp>
        <p:nvSpPr>
          <p:cNvPr id="7" name="Textfeld 6">
            <a:extLst>
              <a:ext uri="{FF2B5EF4-FFF2-40B4-BE49-F238E27FC236}">
                <a16:creationId xmlns:a16="http://schemas.microsoft.com/office/drawing/2014/main" id="{796D7643-0EC5-AE4B-8A73-B80AFBD396BD}"/>
              </a:ext>
            </a:extLst>
          </p:cNvPr>
          <p:cNvSpPr txBox="1"/>
          <p:nvPr/>
        </p:nvSpPr>
        <p:spPr>
          <a:xfrm>
            <a:off x="8472264" y="4843366"/>
            <a:ext cx="3888432" cy="1815882"/>
          </a:xfrm>
          <a:prstGeom prst="rect">
            <a:avLst/>
          </a:prstGeom>
          <a:noFill/>
        </p:spPr>
        <p:txBody>
          <a:bodyPr wrap="square" rtlCol="0">
            <a:spAutoFit/>
          </a:bodyPr>
          <a:lstStyle/>
          <a:p>
            <a:r>
              <a:rPr lang="en-GB" altLang="de-DE" sz="1600" dirty="0">
                <a:solidFill>
                  <a:srgbClr val="92D050"/>
                </a:solidFill>
              </a:rPr>
              <a:t>Socio-cultural justice (distributional justice, equality, diversity, conditions that allow human beings to meet their needs) </a:t>
            </a:r>
          </a:p>
          <a:p>
            <a:r>
              <a:rPr lang="en-GB" altLang="de-DE" sz="1600" dirty="0">
                <a:solidFill>
                  <a:srgbClr val="92D050"/>
                </a:solidFill>
              </a:rPr>
              <a:t>Responsibility, consequences of actions (causal relationships)</a:t>
            </a:r>
          </a:p>
          <a:p>
            <a:r>
              <a:rPr lang="en-GB" altLang="de-DE" sz="1600" dirty="0">
                <a:solidFill>
                  <a:srgbClr val="92D050"/>
                </a:solidFill>
              </a:rPr>
              <a:t>Transformation, Change  (society, energy, capitalism – alternatives?)</a:t>
            </a:r>
          </a:p>
        </p:txBody>
      </p:sp>
      <p:cxnSp>
        <p:nvCxnSpPr>
          <p:cNvPr id="9" name="Gerade Verbindung mit Pfeil 8">
            <a:extLst>
              <a:ext uri="{FF2B5EF4-FFF2-40B4-BE49-F238E27FC236}">
                <a16:creationId xmlns:a16="http://schemas.microsoft.com/office/drawing/2014/main" id="{CB3461F7-7A08-734F-BA00-AA589F3073F6}"/>
              </a:ext>
            </a:extLst>
          </p:cNvPr>
          <p:cNvCxnSpPr>
            <a:stCxn id="6" idx="0"/>
          </p:cNvCxnSpPr>
          <p:nvPr/>
        </p:nvCxnSpPr>
        <p:spPr>
          <a:xfrm flipV="1">
            <a:off x="2225570" y="4293096"/>
            <a:ext cx="1782198" cy="5526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DA1EC21A-A087-A84F-BAAC-A28802907CD3}"/>
              </a:ext>
            </a:extLst>
          </p:cNvPr>
          <p:cNvCxnSpPr>
            <a:cxnSpLocks/>
          </p:cNvCxnSpPr>
          <p:nvPr/>
        </p:nvCxnSpPr>
        <p:spPr>
          <a:xfrm flipH="1" flipV="1">
            <a:off x="9480376" y="4149080"/>
            <a:ext cx="690077" cy="629736"/>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B0264331-9A20-7445-8813-2F67A4E83AC8}"/>
              </a:ext>
            </a:extLst>
          </p:cNvPr>
          <p:cNvCxnSpPr>
            <a:cxnSpLocks/>
            <a:stCxn id="2" idx="0"/>
          </p:cNvCxnSpPr>
          <p:nvPr/>
        </p:nvCxnSpPr>
        <p:spPr>
          <a:xfrm flipV="1">
            <a:off x="6592755" y="4293096"/>
            <a:ext cx="439349" cy="55027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716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E7EF8038-4EB8-B540-AF07-C3E7A334A638}"/>
              </a:ext>
            </a:extLst>
          </p:cNvPr>
          <p:cNvSpPr>
            <a:spLocks noGrp="1"/>
          </p:cNvSpPr>
          <p:nvPr>
            <p:ph type="title"/>
          </p:nvPr>
        </p:nvSpPr>
        <p:spPr/>
        <p:txBody>
          <a:bodyPr/>
          <a:lstStyle/>
          <a:p>
            <a:r>
              <a:rPr lang="en-AU" dirty="0"/>
              <a:t>C. Sustainability Stories / Communication for S.</a:t>
            </a:r>
          </a:p>
        </p:txBody>
      </p:sp>
      <p:sp>
        <p:nvSpPr>
          <p:cNvPr id="5" name="Inhaltsplatzhalter 4">
            <a:extLst>
              <a:ext uri="{FF2B5EF4-FFF2-40B4-BE49-F238E27FC236}">
                <a16:creationId xmlns:a16="http://schemas.microsoft.com/office/drawing/2014/main" id="{D6459BD8-1BCB-F44C-BFD0-6C47A13E4059}"/>
              </a:ext>
            </a:extLst>
          </p:cNvPr>
          <p:cNvSpPr>
            <a:spLocks noGrp="1"/>
          </p:cNvSpPr>
          <p:nvPr>
            <p:ph idx="1"/>
          </p:nvPr>
        </p:nvSpPr>
        <p:spPr/>
        <p:txBody>
          <a:bodyPr/>
          <a:lstStyle/>
          <a:p>
            <a:pPr marL="0" indent="0">
              <a:buNone/>
            </a:pPr>
            <a:r>
              <a:rPr lang="en-AU" b="1" dirty="0"/>
              <a:t>New narratives?</a:t>
            </a:r>
          </a:p>
          <a:p>
            <a:r>
              <a:rPr lang="en-AU" dirty="0"/>
              <a:t>climate change as area within sustainability communication</a:t>
            </a:r>
          </a:p>
          <a:p>
            <a:r>
              <a:rPr lang="en-AU" dirty="0"/>
              <a:t>sustainability as nexus to other issues like poverty, water management, demographic changes</a:t>
            </a:r>
          </a:p>
          <a:p>
            <a:endParaRPr lang="en-AU" dirty="0"/>
          </a:p>
          <a:p>
            <a:pPr marL="0" indent="0">
              <a:buNone/>
            </a:pPr>
            <a:r>
              <a:rPr lang="de-DE" b="1" dirty="0"/>
              <a:t>Recommended </a:t>
            </a:r>
            <a:r>
              <a:rPr lang="de-DE" b="1" dirty="0" err="1"/>
              <a:t>actions</a:t>
            </a:r>
            <a:r>
              <a:rPr lang="de-DE" b="1" dirty="0"/>
              <a:t>?</a:t>
            </a:r>
          </a:p>
          <a:p>
            <a:r>
              <a:rPr lang="de-DE" dirty="0" err="1"/>
              <a:t>Sustainable</a:t>
            </a:r>
            <a:r>
              <a:rPr lang="de-DE" dirty="0"/>
              <a:t> </a:t>
            </a:r>
            <a:r>
              <a:rPr lang="de-DE" dirty="0" err="1"/>
              <a:t>nutrition</a:t>
            </a:r>
            <a:r>
              <a:rPr lang="de-DE" dirty="0"/>
              <a:t>/</a:t>
            </a:r>
            <a:r>
              <a:rPr lang="de-DE" dirty="0" err="1"/>
              <a:t>consumption</a:t>
            </a:r>
            <a:endParaRPr lang="de-DE" dirty="0"/>
          </a:p>
          <a:p>
            <a:r>
              <a:rPr lang="de-DE" dirty="0" err="1"/>
              <a:t>Water</a:t>
            </a:r>
            <a:endParaRPr lang="de-DE" dirty="0"/>
          </a:p>
          <a:p>
            <a:r>
              <a:rPr lang="de-DE" dirty="0" err="1"/>
              <a:t>Energy</a:t>
            </a:r>
            <a:endParaRPr lang="de-DE" dirty="0"/>
          </a:p>
          <a:p>
            <a:r>
              <a:rPr lang="de-DE" dirty="0"/>
              <a:t>Mobility </a:t>
            </a:r>
          </a:p>
          <a:p>
            <a:endParaRPr lang="en-AU" dirty="0"/>
          </a:p>
        </p:txBody>
      </p:sp>
    </p:spTree>
    <p:extLst>
      <p:ext uri="{BB962C8B-B14F-4D97-AF65-F5344CB8AC3E}">
        <p14:creationId xmlns:p14="http://schemas.microsoft.com/office/powerpoint/2010/main" val="2357400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a:solidFill>
                  <a:srgbClr val="FFFFFF"/>
                </a:solidFill>
              </a:rPr>
              <a:t>Reflection</a:t>
            </a:r>
            <a:endParaRPr lang="de-DE" dirty="0">
              <a:solidFill>
                <a:srgbClr val="FFFFFF"/>
              </a:solidFill>
            </a:endParaRPr>
          </a:p>
        </p:txBody>
      </p:sp>
      <p:sp>
        <p:nvSpPr>
          <p:cNvPr id="5" name="Inhaltsplatzhalter 4">
            <a:extLst>
              <a:ext uri="{FF2B5EF4-FFF2-40B4-BE49-F238E27FC236}">
                <a16:creationId xmlns:a16="http://schemas.microsoft.com/office/drawing/2014/main" id="{2A749169-2814-4548-BE5F-84CA8F162519}"/>
              </a:ext>
            </a:extLst>
          </p:cNvPr>
          <p:cNvSpPr>
            <a:spLocks noGrp="1"/>
          </p:cNvSpPr>
          <p:nvPr>
            <p:ph idx="1"/>
          </p:nvPr>
        </p:nvSpPr>
        <p:spPr/>
        <p:txBody>
          <a:bodyPr/>
          <a:lstStyle/>
          <a:p>
            <a:pPr marL="457200" indent="-457200">
              <a:buAutoNum type="arabicPeriod"/>
            </a:pPr>
            <a:r>
              <a:rPr lang="en-AU" dirty="0"/>
              <a:t>Why are we “storytelling animals” – where do you experience “storytelling” in your everyday life?</a:t>
            </a:r>
          </a:p>
          <a:p>
            <a:pPr marL="457200" indent="-457200">
              <a:buAutoNum type="arabicPeriod"/>
            </a:pPr>
            <a:r>
              <a:rPr lang="en-AU" dirty="0"/>
              <a:t>What are the stories that make / made you the person you are?</a:t>
            </a:r>
          </a:p>
          <a:p>
            <a:pPr marL="457200" indent="-457200">
              <a:buAutoNum type="arabicPeriod"/>
            </a:pPr>
            <a:r>
              <a:rPr lang="en-AU" dirty="0"/>
              <a:t>What are sustainability-related stories that come to your mind? </a:t>
            </a:r>
          </a:p>
          <a:p>
            <a:pPr marL="857250" lvl="1" indent="-457200">
              <a:buFont typeface="Arial" panose="020B0604020202020204" pitchFamily="34" charset="0"/>
              <a:buChar char="•"/>
            </a:pPr>
            <a:r>
              <a:rPr lang="en-AU" dirty="0"/>
              <a:t>Who is telling these stories? </a:t>
            </a:r>
          </a:p>
          <a:p>
            <a:pPr marL="857250" lvl="1" indent="-457200">
              <a:buFont typeface="Arial" panose="020B0604020202020204" pitchFamily="34" charset="0"/>
              <a:buChar char="•"/>
            </a:pPr>
            <a:r>
              <a:rPr lang="en-AU" dirty="0"/>
              <a:t>Where / in which communication channel?</a:t>
            </a:r>
          </a:p>
          <a:p>
            <a:pPr marL="457200" indent="-457200">
              <a:buAutoNum type="arabicPeriod"/>
            </a:pPr>
            <a:r>
              <a:rPr lang="en-AU" dirty="0"/>
              <a:t>What are the main narratives in which sustainability is talked about? What are “frames” used to create the narrative? </a:t>
            </a:r>
          </a:p>
          <a:p>
            <a:pPr marL="457200" indent="-457200">
              <a:buAutoNum type="arabicPeriod"/>
            </a:pPr>
            <a:r>
              <a:rPr lang="en-AU" dirty="0"/>
              <a:t>What are the issues and discourses, where certain frames are used predominantly?</a:t>
            </a:r>
          </a:p>
          <a:p>
            <a:pPr marL="457200" indent="-457200">
              <a:buAutoNum type="arabicPeriod"/>
            </a:pPr>
            <a:r>
              <a:rPr lang="en-AU" dirty="0"/>
              <a:t>What are other possible frames? </a:t>
            </a:r>
          </a:p>
          <a:p>
            <a:pPr marL="0" indent="0">
              <a:buNone/>
            </a:pPr>
            <a:endParaRPr lang="en-AU" dirty="0"/>
          </a:p>
          <a:p>
            <a:pPr marL="457200" indent="-457200">
              <a:buAutoNum type="arabicPeriod"/>
            </a:pPr>
            <a:endParaRPr lang="en-AU" dirty="0"/>
          </a:p>
        </p:txBody>
      </p:sp>
    </p:spTree>
    <p:extLst>
      <p:ext uri="{BB962C8B-B14F-4D97-AF65-F5344CB8AC3E}">
        <p14:creationId xmlns:p14="http://schemas.microsoft.com/office/powerpoint/2010/main" val="2003812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C2782F35-BE6F-BA43-B391-8A90AA7B6949}"/>
              </a:ext>
            </a:extLst>
          </p:cNvPr>
          <p:cNvSpPr/>
          <p:nvPr/>
        </p:nvSpPr>
        <p:spPr>
          <a:xfrm>
            <a:off x="1199456" y="5615244"/>
            <a:ext cx="10992544" cy="982108"/>
          </a:xfrm>
          <a:prstGeom prst="rect">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hteck 4">
            <a:extLst>
              <a:ext uri="{FF2B5EF4-FFF2-40B4-BE49-F238E27FC236}">
                <a16:creationId xmlns:a16="http://schemas.microsoft.com/office/drawing/2014/main" id="{DC909087-661A-D642-9199-9F087E8A0779}"/>
              </a:ext>
            </a:extLst>
          </p:cNvPr>
          <p:cNvSpPr/>
          <p:nvPr/>
        </p:nvSpPr>
        <p:spPr>
          <a:xfrm>
            <a:off x="1199456" y="2708920"/>
            <a:ext cx="10992544" cy="853282"/>
          </a:xfrm>
          <a:prstGeom prst="rect">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hteck 3">
            <a:extLst>
              <a:ext uri="{FF2B5EF4-FFF2-40B4-BE49-F238E27FC236}">
                <a16:creationId xmlns:a16="http://schemas.microsoft.com/office/drawing/2014/main" id="{D8C6464B-4F58-C34F-A744-C39749CC117F}"/>
              </a:ext>
            </a:extLst>
          </p:cNvPr>
          <p:cNvSpPr/>
          <p:nvPr/>
        </p:nvSpPr>
        <p:spPr>
          <a:xfrm>
            <a:off x="1199456" y="1340768"/>
            <a:ext cx="10992544" cy="1368152"/>
          </a:xfrm>
          <a:prstGeom prst="rect">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22" name="Rectangle 2"/>
          <p:cNvSpPr>
            <a:spLocks noGrp="1" noChangeArrowheads="1"/>
          </p:cNvSpPr>
          <p:nvPr>
            <p:ph type="title"/>
          </p:nvPr>
        </p:nvSpPr>
        <p:spPr/>
        <p:txBody>
          <a:bodyPr/>
          <a:lstStyle/>
          <a:p>
            <a:pPr algn="ctr"/>
            <a:r>
              <a:rPr lang="de-DE" dirty="0">
                <a:solidFill>
                  <a:schemeClr val="bg1"/>
                </a:solidFill>
              </a:rPr>
              <a:t>Learning </a:t>
            </a:r>
            <a:r>
              <a:rPr lang="de-DE" dirty="0" err="1">
                <a:solidFill>
                  <a:schemeClr val="bg1"/>
                </a:solidFill>
              </a:rPr>
              <a:t>outcomes</a:t>
            </a:r>
            <a:endParaRPr lang="de-DE" dirty="0">
              <a:solidFill>
                <a:schemeClr val="bg1"/>
              </a:solidFill>
            </a:endParaRPr>
          </a:p>
        </p:txBody>
      </p:sp>
      <p:sp>
        <p:nvSpPr>
          <p:cNvPr id="5123" name="Rectangle 3"/>
          <p:cNvSpPr>
            <a:spLocks noGrp="1" noChangeArrowheads="1"/>
          </p:cNvSpPr>
          <p:nvPr>
            <p:ph type="body" idx="1"/>
          </p:nvPr>
        </p:nvSpPr>
        <p:spPr>
          <a:xfrm>
            <a:off x="1199457" y="1484784"/>
            <a:ext cx="10753194" cy="4525200"/>
          </a:xfrm>
        </p:spPr>
        <p:txBody>
          <a:bodyPr>
            <a:noAutofit/>
          </a:bodyPr>
          <a:lstStyle/>
          <a:p>
            <a:pPr>
              <a:lnSpc>
                <a:spcPct val="90000"/>
              </a:lnSpc>
              <a:buFontTx/>
              <a:buNone/>
            </a:pPr>
            <a:r>
              <a:rPr lang="de-DE" sz="1400" b="1" dirty="0">
                <a:solidFill>
                  <a:srgbClr val="95843F"/>
                </a:solidFill>
              </a:rPr>
              <a:t>Learning </a:t>
            </a:r>
            <a:r>
              <a:rPr lang="de-DE" sz="1400" b="1" dirty="0" err="1">
                <a:solidFill>
                  <a:srgbClr val="95843F"/>
                </a:solidFill>
              </a:rPr>
              <a:t>outcome</a:t>
            </a:r>
            <a:r>
              <a:rPr lang="de-DE" sz="1400" b="1" dirty="0">
                <a:solidFill>
                  <a:srgbClr val="95843F"/>
                </a:solidFill>
              </a:rPr>
              <a:t> 1: </a:t>
            </a:r>
          </a:p>
          <a:p>
            <a:pPr>
              <a:lnSpc>
                <a:spcPct val="90000"/>
              </a:lnSpc>
              <a:buFontTx/>
              <a:buNone/>
            </a:pPr>
            <a:r>
              <a:rPr lang="de-AT" sz="1400" b="1" dirty="0" err="1"/>
              <a:t>Describe</a:t>
            </a:r>
            <a:r>
              <a:rPr lang="de-AT" sz="1400" b="1" dirty="0"/>
              <a:t> </a:t>
            </a:r>
            <a:r>
              <a:rPr lang="de-AT" sz="1400" dirty="0" err="1"/>
              <a:t>the</a:t>
            </a:r>
            <a:r>
              <a:rPr lang="de-AT" sz="1400" dirty="0"/>
              <a:t> diverse </a:t>
            </a:r>
            <a:r>
              <a:rPr lang="de-AT" sz="1400" dirty="0" err="1"/>
              <a:t>nature</a:t>
            </a:r>
            <a:r>
              <a:rPr lang="de-AT" sz="1400" dirty="0"/>
              <a:t> </a:t>
            </a:r>
            <a:r>
              <a:rPr lang="de-AT" sz="1400" dirty="0" err="1"/>
              <a:t>of</a:t>
            </a:r>
            <a:r>
              <a:rPr lang="de-AT" sz="1400" dirty="0"/>
              <a:t> </a:t>
            </a:r>
            <a:r>
              <a:rPr lang="de-AT" sz="1400" dirty="0" err="1"/>
              <a:t>contemporary</a:t>
            </a:r>
            <a:r>
              <a:rPr lang="de-AT" sz="1400" dirty="0"/>
              <a:t> </a:t>
            </a:r>
            <a:r>
              <a:rPr lang="de-AT" sz="1400" dirty="0" err="1"/>
              <a:t>practices</a:t>
            </a:r>
            <a:r>
              <a:rPr lang="de-AT" sz="1400" dirty="0"/>
              <a:t> </a:t>
            </a:r>
            <a:r>
              <a:rPr lang="de-AT" sz="1400" dirty="0" err="1"/>
              <a:t>of</a:t>
            </a:r>
            <a:r>
              <a:rPr lang="de-AT" sz="1400" dirty="0"/>
              <a:t> </a:t>
            </a:r>
            <a:r>
              <a:rPr lang="de-AT" sz="1400" dirty="0" err="1"/>
              <a:t>sustainability</a:t>
            </a:r>
            <a:r>
              <a:rPr lang="de-AT" sz="1400" dirty="0"/>
              <a:t> </a:t>
            </a:r>
            <a:r>
              <a:rPr lang="de-AT" sz="1400" dirty="0" err="1"/>
              <a:t>communication</a:t>
            </a:r>
            <a:r>
              <a:rPr lang="de-AT" sz="1400" dirty="0"/>
              <a:t> on an individual, </a:t>
            </a:r>
            <a:r>
              <a:rPr lang="de-AT" sz="1400" dirty="0" err="1"/>
              <a:t>organizational</a:t>
            </a:r>
            <a:r>
              <a:rPr lang="de-AT" sz="1400" dirty="0"/>
              <a:t> </a:t>
            </a:r>
            <a:r>
              <a:rPr lang="de-AT" sz="1400" dirty="0" err="1"/>
              <a:t>and</a:t>
            </a:r>
            <a:r>
              <a:rPr lang="de-AT" sz="1400" dirty="0"/>
              <a:t> </a:t>
            </a:r>
            <a:r>
              <a:rPr lang="de-AT" sz="1400" dirty="0" err="1"/>
              <a:t>societal</a:t>
            </a:r>
            <a:r>
              <a:rPr lang="de-AT" sz="1400" dirty="0"/>
              <a:t> </a:t>
            </a:r>
            <a:r>
              <a:rPr lang="de-AT" sz="1400" dirty="0" err="1"/>
              <a:t>level</a:t>
            </a:r>
            <a:r>
              <a:rPr lang="de-AT" sz="1400" dirty="0"/>
              <a:t>, </a:t>
            </a:r>
            <a:r>
              <a:rPr lang="de-AT" sz="1400" dirty="0" err="1"/>
              <a:t>the</a:t>
            </a:r>
            <a:r>
              <a:rPr lang="de-AT" sz="1400" dirty="0"/>
              <a:t> </a:t>
            </a:r>
            <a:r>
              <a:rPr lang="de-AT" sz="1400" dirty="0" err="1"/>
              <a:t>relationship</a:t>
            </a:r>
            <a:r>
              <a:rPr lang="de-AT" sz="1400" dirty="0"/>
              <a:t> </a:t>
            </a:r>
            <a:r>
              <a:rPr lang="de-AT" sz="1400" dirty="0" err="1"/>
              <a:t>of</a:t>
            </a:r>
            <a:r>
              <a:rPr lang="de-AT" sz="1400" dirty="0"/>
              <a:t> </a:t>
            </a:r>
            <a:r>
              <a:rPr lang="de-AT" sz="1400" dirty="0" err="1"/>
              <a:t>strategic</a:t>
            </a:r>
            <a:r>
              <a:rPr lang="de-AT" sz="1400" dirty="0"/>
              <a:t> </a:t>
            </a:r>
            <a:r>
              <a:rPr lang="de-AT" sz="1400" dirty="0" err="1"/>
              <a:t>communication</a:t>
            </a:r>
            <a:r>
              <a:rPr lang="de-AT" sz="1400" dirty="0"/>
              <a:t> </a:t>
            </a:r>
            <a:r>
              <a:rPr lang="de-AT" sz="1400" dirty="0" err="1"/>
              <a:t>practices</a:t>
            </a:r>
            <a:r>
              <a:rPr lang="de-AT" sz="1400" dirty="0"/>
              <a:t> </a:t>
            </a:r>
            <a:r>
              <a:rPr lang="de-AT" sz="1400" dirty="0" err="1"/>
              <a:t>to</a:t>
            </a:r>
            <a:r>
              <a:rPr lang="de-AT" sz="1400" dirty="0"/>
              <a:t> </a:t>
            </a:r>
            <a:r>
              <a:rPr lang="de-AT" sz="1400" dirty="0" err="1"/>
              <a:t>other</a:t>
            </a:r>
            <a:r>
              <a:rPr lang="de-AT" sz="1400" dirty="0"/>
              <a:t> </a:t>
            </a:r>
            <a:r>
              <a:rPr lang="de-AT" sz="1400" dirty="0" err="1"/>
              <a:t>public</a:t>
            </a:r>
            <a:r>
              <a:rPr lang="de-AT" sz="1400" dirty="0"/>
              <a:t> </a:t>
            </a:r>
            <a:r>
              <a:rPr lang="de-AT" sz="1400" dirty="0" err="1"/>
              <a:t>communication</a:t>
            </a:r>
            <a:r>
              <a:rPr lang="de-AT" sz="1400" dirty="0"/>
              <a:t> </a:t>
            </a:r>
            <a:r>
              <a:rPr lang="de-AT" sz="1400" dirty="0" err="1"/>
              <a:t>practices</a:t>
            </a:r>
            <a:r>
              <a:rPr lang="de-AT" sz="1400" dirty="0"/>
              <a:t>, </a:t>
            </a:r>
            <a:r>
              <a:rPr lang="de-AT" sz="1400" dirty="0" err="1"/>
              <a:t>the</a:t>
            </a:r>
            <a:r>
              <a:rPr lang="de-AT" sz="1400" dirty="0"/>
              <a:t> </a:t>
            </a:r>
            <a:r>
              <a:rPr lang="de-AT" sz="1400" dirty="0" err="1"/>
              <a:t>role</a:t>
            </a:r>
            <a:r>
              <a:rPr lang="de-AT" sz="1400" dirty="0"/>
              <a:t> </a:t>
            </a:r>
            <a:r>
              <a:rPr lang="de-AT" sz="1400" dirty="0" err="1"/>
              <a:t>of</a:t>
            </a:r>
            <a:r>
              <a:rPr lang="de-AT" sz="1400" dirty="0"/>
              <a:t> </a:t>
            </a:r>
            <a:r>
              <a:rPr lang="de-AT" sz="1400" dirty="0" err="1"/>
              <a:t>stakeholders</a:t>
            </a:r>
            <a:r>
              <a:rPr lang="de-AT" sz="1400" dirty="0"/>
              <a:t> </a:t>
            </a:r>
            <a:r>
              <a:rPr lang="de-AT" sz="1400" dirty="0" err="1"/>
              <a:t>and</a:t>
            </a:r>
            <a:r>
              <a:rPr lang="de-AT" sz="1400" dirty="0"/>
              <a:t> </a:t>
            </a:r>
            <a:r>
              <a:rPr lang="de-AT" sz="1400" dirty="0" err="1"/>
              <a:t>publics</a:t>
            </a:r>
            <a:r>
              <a:rPr lang="de-AT" sz="1400" dirty="0"/>
              <a:t> </a:t>
            </a:r>
            <a:r>
              <a:rPr lang="de-AT" sz="1400" dirty="0" err="1"/>
              <a:t>and</a:t>
            </a:r>
            <a:r>
              <a:rPr lang="de-AT" sz="1400" dirty="0"/>
              <a:t> </a:t>
            </a:r>
            <a:r>
              <a:rPr lang="de-AT" sz="1400" dirty="0" err="1"/>
              <a:t>the</a:t>
            </a:r>
            <a:r>
              <a:rPr lang="de-AT" sz="1400" dirty="0"/>
              <a:t> </a:t>
            </a:r>
            <a:r>
              <a:rPr lang="de-AT" sz="1400" dirty="0" err="1"/>
              <a:t>communication</a:t>
            </a:r>
            <a:r>
              <a:rPr lang="de-AT" sz="1400" dirty="0"/>
              <a:t> </a:t>
            </a:r>
            <a:r>
              <a:rPr lang="de-AT" sz="1400" dirty="0" err="1"/>
              <a:t>practitioners</a:t>
            </a:r>
            <a:r>
              <a:rPr lang="de-AT" sz="1400" dirty="0"/>
              <a:t> in </a:t>
            </a:r>
            <a:r>
              <a:rPr lang="de-AT" sz="1400" dirty="0" err="1"/>
              <a:t>and</a:t>
            </a:r>
            <a:r>
              <a:rPr lang="de-AT" sz="1400" dirty="0"/>
              <a:t> outside </a:t>
            </a:r>
            <a:r>
              <a:rPr lang="de-AT" sz="1400" dirty="0" err="1"/>
              <a:t>of</a:t>
            </a:r>
            <a:r>
              <a:rPr lang="de-AT" sz="1400" dirty="0"/>
              <a:t> </a:t>
            </a:r>
            <a:r>
              <a:rPr lang="de-AT" sz="1400" dirty="0" err="1"/>
              <a:t>organizations</a:t>
            </a:r>
            <a:r>
              <a:rPr lang="de-AT" sz="1400" dirty="0"/>
              <a:t> (</a:t>
            </a:r>
            <a:r>
              <a:rPr lang="de-AT" sz="1400" dirty="0" err="1"/>
              <a:t>corporate</a:t>
            </a:r>
            <a:r>
              <a:rPr lang="de-AT" sz="1400" dirty="0"/>
              <a:t>, NGO, </a:t>
            </a:r>
            <a:r>
              <a:rPr lang="de-AT" sz="1400" dirty="0" err="1"/>
              <a:t>political</a:t>
            </a:r>
            <a:r>
              <a:rPr lang="de-AT" sz="1400" dirty="0"/>
              <a:t> </a:t>
            </a:r>
            <a:r>
              <a:rPr lang="de-AT" sz="1400" dirty="0" err="1"/>
              <a:t>and</a:t>
            </a:r>
            <a:r>
              <a:rPr lang="de-AT" sz="1400" dirty="0"/>
              <a:t> </a:t>
            </a:r>
            <a:r>
              <a:rPr lang="de-AT" sz="1400" dirty="0" err="1"/>
              <a:t>educational</a:t>
            </a:r>
            <a:r>
              <a:rPr lang="de-AT" sz="1400" dirty="0"/>
              <a:t> </a:t>
            </a:r>
            <a:r>
              <a:rPr lang="de-AT" sz="1400" dirty="0" err="1"/>
              <a:t>institutions</a:t>
            </a:r>
            <a:r>
              <a:rPr lang="de-AT" sz="1400" dirty="0"/>
              <a:t> etc.)</a:t>
            </a:r>
          </a:p>
          <a:p>
            <a:pPr>
              <a:lnSpc>
                <a:spcPct val="90000"/>
              </a:lnSpc>
              <a:buFontTx/>
              <a:buNone/>
            </a:pPr>
            <a:endParaRPr lang="de-AT" sz="1400" dirty="0"/>
          </a:p>
          <a:p>
            <a:pPr>
              <a:lnSpc>
                <a:spcPct val="90000"/>
              </a:lnSpc>
              <a:buNone/>
            </a:pPr>
            <a:r>
              <a:rPr lang="de-DE" sz="1400" b="1" dirty="0">
                <a:solidFill>
                  <a:srgbClr val="95843F"/>
                </a:solidFill>
              </a:rPr>
              <a:t>Learning </a:t>
            </a:r>
            <a:r>
              <a:rPr lang="de-DE" sz="1400" b="1" dirty="0" err="1">
                <a:solidFill>
                  <a:srgbClr val="95843F"/>
                </a:solidFill>
              </a:rPr>
              <a:t>outcome</a:t>
            </a:r>
            <a:r>
              <a:rPr lang="de-DE" sz="1400" b="1" dirty="0">
                <a:solidFill>
                  <a:srgbClr val="95843F"/>
                </a:solidFill>
              </a:rPr>
              <a:t> 2: </a:t>
            </a:r>
            <a:endParaRPr lang="de-AT" sz="1400" dirty="0"/>
          </a:p>
          <a:p>
            <a:pPr>
              <a:lnSpc>
                <a:spcPct val="90000"/>
              </a:lnSpc>
              <a:buFontTx/>
              <a:buNone/>
            </a:pPr>
            <a:r>
              <a:rPr lang="de-AT" sz="1400" b="1" dirty="0" err="1"/>
              <a:t>Develop</a:t>
            </a:r>
            <a:r>
              <a:rPr lang="de-AT" sz="1400" b="1" dirty="0"/>
              <a:t> </a:t>
            </a:r>
            <a:r>
              <a:rPr lang="de-AT" sz="1400" dirty="0" err="1"/>
              <a:t>comprehensive</a:t>
            </a:r>
            <a:r>
              <a:rPr lang="de-AT" sz="1400" dirty="0"/>
              <a:t> </a:t>
            </a:r>
            <a:r>
              <a:rPr lang="de-AT" sz="1400" dirty="0" err="1"/>
              <a:t>and</a:t>
            </a:r>
            <a:r>
              <a:rPr lang="de-AT" sz="1400" dirty="0"/>
              <a:t> well-</a:t>
            </a:r>
            <a:r>
              <a:rPr lang="de-AT" sz="1400" dirty="0" err="1"/>
              <a:t>founded</a:t>
            </a:r>
            <a:r>
              <a:rPr lang="de-AT" sz="1400" dirty="0"/>
              <a:t> </a:t>
            </a:r>
            <a:r>
              <a:rPr lang="de-AT" sz="1400" dirty="0" err="1"/>
              <a:t>knowledge</a:t>
            </a:r>
            <a:r>
              <a:rPr lang="de-AT" sz="1400" dirty="0"/>
              <a:t> in </a:t>
            </a:r>
            <a:r>
              <a:rPr lang="de-AT" sz="1400" dirty="0" err="1"/>
              <a:t>sustainability</a:t>
            </a:r>
            <a:r>
              <a:rPr lang="de-AT" sz="1400" dirty="0"/>
              <a:t> </a:t>
            </a:r>
            <a:r>
              <a:rPr lang="de-AT" sz="1400" dirty="0" err="1"/>
              <a:t>communication</a:t>
            </a:r>
            <a:r>
              <a:rPr lang="de-AT" sz="1400" dirty="0"/>
              <a:t> </a:t>
            </a:r>
            <a:r>
              <a:rPr lang="de-AT" sz="1400" dirty="0" err="1"/>
              <a:t>as</a:t>
            </a:r>
            <a:r>
              <a:rPr lang="de-AT" sz="1400" dirty="0"/>
              <a:t> </a:t>
            </a:r>
            <a:r>
              <a:rPr lang="de-AT" sz="1400" dirty="0" err="1"/>
              <a:t>field</a:t>
            </a:r>
            <a:r>
              <a:rPr lang="de-AT" sz="1400" dirty="0"/>
              <a:t> </a:t>
            </a:r>
            <a:r>
              <a:rPr lang="de-AT" sz="1400" dirty="0" err="1"/>
              <a:t>of</a:t>
            </a:r>
            <a:r>
              <a:rPr lang="de-AT" sz="1400" dirty="0"/>
              <a:t> </a:t>
            </a:r>
            <a:r>
              <a:rPr lang="de-AT" sz="1400" dirty="0" err="1"/>
              <a:t>study</a:t>
            </a:r>
            <a:r>
              <a:rPr lang="de-AT" sz="1400" dirty="0"/>
              <a:t>, an </a:t>
            </a:r>
            <a:r>
              <a:rPr lang="de-AT" sz="1400" dirty="0" err="1"/>
              <a:t>understanding</a:t>
            </a:r>
            <a:r>
              <a:rPr lang="de-AT" sz="1400" dirty="0"/>
              <a:t> </a:t>
            </a:r>
            <a:r>
              <a:rPr lang="de-AT" sz="1400" dirty="0" err="1"/>
              <a:t>of</a:t>
            </a:r>
            <a:r>
              <a:rPr lang="de-AT" sz="1400" dirty="0"/>
              <a:t> </a:t>
            </a:r>
            <a:r>
              <a:rPr lang="de-AT" sz="1400" dirty="0" err="1"/>
              <a:t>how</a:t>
            </a:r>
            <a:r>
              <a:rPr lang="de-AT" sz="1400" dirty="0"/>
              <a:t> </a:t>
            </a:r>
            <a:r>
              <a:rPr lang="de-AT" sz="1400" dirty="0" err="1"/>
              <a:t>other</a:t>
            </a:r>
            <a:r>
              <a:rPr lang="de-AT" sz="1400" dirty="0"/>
              <a:t> </a:t>
            </a:r>
            <a:r>
              <a:rPr lang="de-AT" sz="1400" dirty="0" err="1"/>
              <a:t>disciplines</a:t>
            </a:r>
            <a:r>
              <a:rPr lang="de-AT" sz="1400" dirty="0"/>
              <a:t> </a:t>
            </a:r>
            <a:r>
              <a:rPr lang="de-AT" sz="1400" dirty="0" err="1"/>
              <a:t>relate</a:t>
            </a:r>
            <a:r>
              <a:rPr lang="de-AT" sz="1400" dirty="0"/>
              <a:t> </a:t>
            </a:r>
            <a:r>
              <a:rPr lang="de-AT" sz="1400" dirty="0" err="1"/>
              <a:t>to</a:t>
            </a:r>
            <a:r>
              <a:rPr lang="de-AT" sz="1400" dirty="0"/>
              <a:t> </a:t>
            </a:r>
            <a:r>
              <a:rPr lang="de-AT" sz="1400" dirty="0" err="1"/>
              <a:t>the</a:t>
            </a:r>
            <a:r>
              <a:rPr lang="de-AT" sz="1400" dirty="0"/>
              <a:t> </a:t>
            </a:r>
            <a:r>
              <a:rPr lang="de-AT" sz="1400" dirty="0" err="1"/>
              <a:t>field</a:t>
            </a:r>
            <a:r>
              <a:rPr lang="de-AT" sz="1400" dirty="0"/>
              <a:t> </a:t>
            </a:r>
            <a:r>
              <a:rPr lang="de-AT" sz="1400" dirty="0" err="1"/>
              <a:t>and</a:t>
            </a:r>
            <a:r>
              <a:rPr lang="de-AT" sz="1400" dirty="0"/>
              <a:t> an international </a:t>
            </a:r>
            <a:r>
              <a:rPr lang="de-AT" sz="1400" dirty="0" err="1"/>
              <a:t>perspective</a:t>
            </a:r>
            <a:r>
              <a:rPr lang="de-AT" sz="1400" dirty="0"/>
              <a:t> on </a:t>
            </a:r>
            <a:r>
              <a:rPr lang="de-AT" sz="1400" dirty="0" err="1"/>
              <a:t>the</a:t>
            </a:r>
            <a:r>
              <a:rPr lang="de-AT" sz="1400" dirty="0"/>
              <a:t> </a:t>
            </a:r>
            <a:r>
              <a:rPr lang="de-AT" sz="1400" dirty="0" err="1"/>
              <a:t>field</a:t>
            </a:r>
            <a:r>
              <a:rPr lang="de-AT" sz="1400" dirty="0"/>
              <a:t>.</a:t>
            </a:r>
          </a:p>
          <a:p>
            <a:pPr>
              <a:lnSpc>
                <a:spcPct val="90000"/>
              </a:lnSpc>
              <a:buFontTx/>
              <a:buNone/>
            </a:pPr>
            <a:endParaRPr lang="de-DE" sz="1400" dirty="0"/>
          </a:p>
          <a:p>
            <a:pPr>
              <a:lnSpc>
                <a:spcPct val="90000"/>
              </a:lnSpc>
              <a:buFontTx/>
              <a:buNone/>
            </a:pPr>
            <a:r>
              <a:rPr lang="de-DE" sz="1400" b="1" dirty="0">
                <a:solidFill>
                  <a:srgbClr val="95843F"/>
                </a:solidFill>
              </a:rPr>
              <a:t>Learning </a:t>
            </a:r>
            <a:r>
              <a:rPr lang="de-DE" sz="1400" b="1" dirty="0" err="1">
                <a:solidFill>
                  <a:srgbClr val="95843F"/>
                </a:solidFill>
              </a:rPr>
              <a:t>outcome</a:t>
            </a:r>
            <a:r>
              <a:rPr lang="de-DE" sz="1400" b="1" dirty="0">
                <a:solidFill>
                  <a:srgbClr val="95843F"/>
                </a:solidFill>
              </a:rPr>
              <a:t> 3: </a:t>
            </a:r>
          </a:p>
          <a:p>
            <a:pPr>
              <a:lnSpc>
                <a:spcPct val="90000"/>
              </a:lnSpc>
              <a:buFontTx/>
              <a:buNone/>
            </a:pPr>
            <a:r>
              <a:rPr lang="de-AT" sz="1400" b="1" dirty="0" err="1"/>
              <a:t>Understand</a:t>
            </a:r>
            <a:r>
              <a:rPr lang="de-AT" sz="1400" dirty="0"/>
              <a:t> </a:t>
            </a:r>
            <a:r>
              <a:rPr lang="de-AT" sz="1400" dirty="0" err="1"/>
              <a:t>the</a:t>
            </a:r>
            <a:r>
              <a:rPr lang="de-AT" sz="1400" dirty="0"/>
              <a:t> </a:t>
            </a:r>
            <a:r>
              <a:rPr lang="de-AT" sz="1400" dirty="0" err="1"/>
              <a:t>key</a:t>
            </a:r>
            <a:r>
              <a:rPr lang="de-AT" sz="1400" dirty="0"/>
              <a:t> </a:t>
            </a:r>
            <a:r>
              <a:rPr lang="de-AT" sz="1400" dirty="0" err="1"/>
              <a:t>elements</a:t>
            </a:r>
            <a:r>
              <a:rPr lang="de-AT" sz="1400" dirty="0"/>
              <a:t> </a:t>
            </a:r>
            <a:r>
              <a:rPr lang="de-AT" sz="1400" dirty="0" err="1"/>
              <a:t>of</a:t>
            </a:r>
            <a:r>
              <a:rPr lang="de-AT" sz="1400" dirty="0"/>
              <a:t> </a:t>
            </a:r>
            <a:r>
              <a:rPr lang="de-AT" sz="1400" dirty="0" err="1"/>
              <a:t>communication</a:t>
            </a:r>
            <a:r>
              <a:rPr lang="de-AT" sz="1400" dirty="0"/>
              <a:t> </a:t>
            </a:r>
            <a:r>
              <a:rPr lang="de-AT" sz="1400" dirty="0" err="1"/>
              <a:t>theories</a:t>
            </a:r>
            <a:r>
              <a:rPr lang="de-AT" sz="1400" dirty="0"/>
              <a:t>, </a:t>
            </a:r>
            <a:r>
              <a:rPr lang="de-AT" sz="1400" dirty="0" err="1"/>
              <a:t>strategies</a:t>
            </a:r>
            <a:r>
              <a:rPr lang="de-AT" sz="1400" dirty="0"/>
              <a:t> </a:t>
            </a:r>
            <a:r>
              <a:rPr lang="de-AT" sz="1400" dirty="0" err="1"/>
              <a:t>and</a:t>
            </a:r>
            <a:r>
              <a:rPr lang="de-AT" sz="1400" dirty="0"/>
              <a:t> </a:t>
            </a:r>
            <a:r>
              <a:rPr lang="de-AT" sz="1400" dirty="0" err="1"/>
              <a:t>tactics</a:t>
            </a:r>
            <a:r>
              <a:rPr lang="de-AT" sz="1400" dirty="0"/>
              <a:t>, </a:t>
            </a:r>
            <a:r>
              <a:rPr lang="de-AT" sz="1400" dirty="0" err="1"/>
              <a:t>and</a:t>
            </a:r>
            <a:r>
              <a:rPr lang="de-AT" sz="1400" dirty="0"/>
              <a:t>, </a:t>
            </a:r>
            <a:r>
              <a:rPr lang="de-AT" sz="1400" dirty="0" err="1"/>
              <a:t>thus</a:t>
            </a:r>
            <a:r>
              <a:rPr lang="de-AT" sz="1400" dirty="0"/>
              <a:t>, </a:t>
            </a:r>
            <a:r>
              <a:rPr lang="de-AT" sz="1400" dirty="0" err="1"/>
              <a:t>the</a:t>
            </a:r>
            <a:r>
              <a:rPr lang="de-AT" sz="1400" dirty="0"/>
              <a:t> </a:t>
            </a:r>
            <a:r>
              <a:rPr lang="de-AT" sz="1400" dirty="0" err="1"/>
              <a:t>character</a:t>
            </a:r>
            <a:r>
              <a:rPr lang="de-AT" sz="1400" dirty="0"/>
              <a:t> </a:t>
            </a:r>
            <a:r>
              <a:rPr lang="de-AT" sz="1400" dirty="0" err="1"/>
              <a:t>and</a:t>
            </a:r>
            <a:r>
              <a:rPr lang="de-AT" sz="1400" dirty="0"/>
              <a:t> </a:t>
            </a:r>
            <a:r>
              <a:rPr lang="de-AT" sz="1400" dirty="0" err="1"/>
              <a:t>operationalization</a:t>
            </a:r>
            <a:r>
              <a:rPr lang="de-AT" sz="1400" dirty="0"/>
              <a:t> </a:t>
            </a:r>
            <a:r>
              <a:rPr lang="de-AT" sz="1400" dirty="0" err="1"/>
              <a:t>of</a:t>
            </a:r>
            <a:r>
              <a:rPr lang="de-AT" sz="1400" dirty="0"/>
              <a:t> </a:t>
            </a:r>
            <a:r>
              <a:rPr lang="de-AT" sz="1400" dirty="0" err="1"/>
              <a:t>best</a:t>
            </a:r>
            <a:r>
              <a:rPr lang="de-AT" sz="1400" dirty="0"/>
              <a:t> </a:t>
            </a:r>
            <a:r>
              <a:rPr lang="de-AT" sz="1400" dirty="0" err="1"/>
              <a:t>practice</a:t>
            </a:r>
            <a:r>
              <a:rPr lang="de-AT" sz="1400" dirty="0"/>
              <a:t> </a:t>
            </a:r>
            <a:r>
              <a:rPr lang="de-AT" sz="1400" dirty="0" err="1"/>
              <a:t>sustainability</a:t>
            </a:r>
            <a:r>
              <a:rPr lang="de-AT" sz="1400" dirty="0"/>
              <a:t> </a:t>
            </a:r>
            <a:r>
              <a:rPr lang="de-AT" sz="1400" dirty="0" err="1"/>
              <a:t>communication</a:t>
            </a:r>
            <a:r>
              <a:rPr lang="de-AT" sz="1400" dirty="0"/>
              <a:t> </a:t>
            </a:r>
            <a:r>
              <a:rPr lang="de-AT" sz="1400" dirty="0" err="1"/>
              <a:t>planning</a:t>
            </a:r>
            <a:r>
              <a:rPr lang="de-AT" sz="1400" dirty="0"/>
              <a:t> </a:t>
            </a:r>
            <a:r>
              <a:rPr lang="de-AT" sz="1400" dirty="0" err="1"/>
              <a:t>frameworks</a:t>
            </a:r>
            <a:r>
              <a:rPr lang="de-AT" sz="1400" dirty="0"/>
              <a:t>.</a:t>
            </a:r>
          </a:p>
          <a:p>
            <a:pPr>
              <a:lnSpc>
                <a:spcPct val="90000"/>
              </a:lnSpc>
              <a:buFontTx/>
              <a:buNone/>
            </a:pPr>
            <a:endParaRPr lang="de-DE" sz="1400" dirty="0"/>
          </a:p>
          <a:p>
            <a:pPr>
              <a:lnSpc>
                <a:spcPct val="90000"/>
              </a:lnSpc>
              <a:buFontTx/>
              <a:buNone/>
            </a:pPr>
            <a:r>
              <a:rPr lang="de-DE" sz="1400" b="1" dirty="0">
                <a:solidFill>
                  <a:srgbClr val="95843F"/>
                </a:solidFill>
              </a:rPr>
              <a:t>Learning </a:t>
            </a:r>
            <a:r>
              <a:rPr lang="de-DE" sz="1400" b="1" dirty="0" err="1">
                <a:solidFill>
                  <a:srgbClr val="95843F"/>
                </a:solidFill>
              </a:rPr>
              <a:t>outcome</a:t>
            </a:r>
            <a:r>
              <a:rPr lang="de-DE" sz="1400" b="1" dirty="0">
                <a:solidFill>
                  <a:srgbClr val="95843F"/>
                </a:solidFill>
              </a:rPr>
              <a:t> 4: </a:t>
            </a:r>
            <a:endParaRPr lang="de-DE" sz="1400" dirty="0"/>
          </a:p>
          <a:p>
            <a:pPr>
              <a:lnSpc>
                <a:spcPct val="90000"/>
              </a:lnSpc>
              <a:buFontTx/>
              <a:buNone/>
            </a:pPr>
            <a:r>
              <a:rPr lang="de-DE" sz="1400" b="1" dirty="0" err="1"/>
              <a:t>Advance</a:t>
            </a:r>
            <a:r>
              <a:rPr lang="de-DE" sz="1400" dirty="0"/>
              <a:t> </a:t>
            </a:r>
            <a:r>
              <a:rPr lang="de-DE" sz="1400" dirty="0" err="1"/>
              <a:t>your</a:t>
            </a:r>
            <a:r>
              <a:rPr lang="de-DE" sz="1400" dirty="0"/>
              <a:t> </a:t>
            </a:r>
            <a:r>
              <a:rPr lang="de-DE" sz="1400" dirty="0" err="1"/>
              <a:t>understanding</a:t>
            </a:r>
            <a:r>
              <a:rPr lang="de-DE" sz="1400" dirty="0"/>
              <a:t> </a:t>
            </a:r>
            <a:r>
              <a:rPr lang="de-DE" sz="1400" dirty="0" err="1"/>
              <a:t>of</a:t>
            </a:r>
            <a:r>
              <a:rPr lang="de-DE" sz="1400" dirty="0"/>
              <a:t> </a:t>
            </a:r>
            <a:r>
              <a:rPr lang="de-DE" sz="1400" dirty="0" err="1"/>
              <a:t>social</a:t>
            </a:r>
            <a:r>
              <a:rPr lang="de-DE" sz="1400" dirty="0"/>
              <a:t> </a:t>
            </a:r>
            <a:r>
              <a:rPr lang="de-DE" sz="1400" dirty="0" err="1"/>
              <a:t>and</a:t>
            </a:r>
            <a:r>
              <a:rPr lang="de-DE" sz="1400" dirty="0"/>
              <a:t> </a:t>
            </a:r>
            <a:r>
              <a:rPr lang="de-DE" sz="1400" dirty="0" err="1"/>
              <a:t>civic</a:t>
            </a:r>
            <a:r>
              <a:rPr lang="de-DE" sz="1400" dirty="0"/>
              <a:t> </a:t>
            </a:r>
            <a:r>
              <a:rPr lang="de-DE" sz="1400" dirty="0" err="1"/>
              <a:t>responsibility</a:t>
            </a:r>
            <a:r>
              <a:rPr lang="de-DE" sz="1400" dirty="0"/>
              <a:t> </a:t>
            </a:r>
            <a:r>
              <a:rPr lang="de-DE" sz="1400" dirty="0" err="1"/>
              <a:t>and</a:t>
            </a:r>
            <a:r>
              <a:rPr lang="de-DE" sz="1400" dirty="0"/>
              <a:t> </a:t>
            </a:r>
            <a:r>
              <a:rPr lang="de-DE" sz="1400" dirty="0" err="1"/>
              <a:t>develop</a:t>
            </a:r>
            <a:r>
              <a:rPr lang="de-DE" sz="1400" dirty="0"/>
              <a:t> an </a:t>
            </a:r>
            <a:r>
              <a:rPr lang="de-DE" sz="1400" dirty="0" err="1"/>
              <a:t>appreciation</a:t>
            </a:r>
            <a:r>
              <a:rPr lang="de-DE" sz="1400" dirty="0"/>
              <a:t> </a:t>
            </a:r>
            <a:r>
              <a:rPr lang="de-DE" sz="1400" dirty="0" err="1"/>
              <a:t>of</a:t>
            </a:r>
            <a:r>
              <a:rPr lang="de-DE" sz="1400" dirty="0"/>
              <a:t> </a:t>
            </a:r>
            <a:r>
              <a:rPr lang="de-DE" sz="1400" dirty="0" err="1"/>
              <a:t>the</a:t>
            </a:r>
            <a:r>
              <a:rPr lang="de-DE" sz="1400" dirty="0"/>
              <a:t> </a:t>
            </a:r>
            <a:r>
              <a:rPr lang="de-DE" sz="1400" dirty="0" err="1"/>
              <a:t>philosophical</a:t>
            </a:r>
            <a:r>
              <a:rPr lang="de-DE" sz="1400" dirty="0"/>
              <a:t> </a:t>
            </a:r>
            <a:r>
              <a:rPr lang="de-DE" sz="1400" dirty="0" err="1"/>
              <a:t>and</a:t>
            </a:r>
            <a:r>
              <a:rPr lang="de-DE" sz="1400" dirty="0"/>
              <a:t> </a:t>
            </a:r>
            <a:r>
              <a:rPr lang="de-DE" sz="1400" dirty="0" err="1"/>
              <a:t>social</a:t>
            </a:r>
            <a:r>
              <a:rPr lang="de-DE" sz="1400" dirty="0"/>
              <a:t> </a:t>
            </a:r>
            <a:r>
              <a:rPr lang="de-DE" sz="1400" dirty="0" err="1"/>
              <a:t>context</a:t>
            </a:r>
            <a:r>
              <a:rPr lang="de-DE" sz="1400" dirty="0"/>
              <a:t> </a:t>
            </a:r>
            <a:r>
              <a:rPr lang="de-DE" sz="1400" dirty="0" err="1"/>
              <a:t>of</a:t>
            </a:r>
            <a:r>
              <a:rPr lang="de-DE" sz="1400" dirty="0"/>
              <a:t> </a:t>
            </a:r>
            <a:r>
              <a:rPr lang="de-DE" sz="1400" dirty="0" err="1"/>
              <a:t>sustainability</a:t>
            </a:r>
            <a:r>
              <a:rPr lang="de-DE" sz="1400" dirty="0"/>
              <a:t> </a:t>
            </a:r>
            <a:r>
              <a:rPr lang="de-DE" sz="1400" dirty="0" err="1"/>
              <a:t>communication</a:t>
            </a:r>
            <a:r>
              <a:rPr lang="de-DE" sz="1400" dirty="0"/>
              <a:t>. </a:t>
            </a:r>
            <a:r>
              <a:rPr lang="de-DE" sz="1400" dirty="0" err="1"/>
              <a:t>Advance</a:t>
            </a:r>
            <a:r>
              <a:rPr lang="de-DE" sz="1400" dirty="0"/>
              <a:t> </a:t>
            </a:r>
            <a:r>
              <a:rPr lang="de-DE" sz="1400" dirty="0" err="1"/>
              <a:t>your</a:t>
            </a:r>
            <a:r>
              <a:rPr lang="de-DE" sz="1400" dirty="0"/>
              <a:t> </a:t>
            </a:r>
            <a:r>
              <a:rPr lang="de-DE" sz="1400" dirty="0" err="1"/>
              <a:t>knowledge</a:t>
            </a:r>
            <a:r>
              <a:rPr lang="de-DE" sz="1400" dirty="0"/>
              <a:t> </a:t>
            </a:r>
            <a:r>
              <a:rPr lang="de-DE" sz="1400" dirty="0" err="1"/>
              <a:t>and</a:t>
            </a:r>
            <a:r>
              <a:rPr lang="de-DE" sz="1400" dirty="0"/>
              <a:t> </a:t>
            </a:r>
            <a:r>
              <a:rPr lang="de-DE" sz="1400" dirty="0" err="1"/>
              <a:t>respect</a:t>
            </a:r>
            <a:r>
              <a:rPr lang="de-DE" sz="1400" dirty="0"/>
              <a:t> of </a:t>
            </a:r>
            <a:r>
              <a:rPr lang="de-DE" sz="1400" dirty="0" err="1"/>
              <a:t>ethics</a:t>
            </a:r>
            <a:r>
              <a:rPr lang="de-DE" sz="1400" dirty="0"/>
              <a:t> </a:t>
            </a:r>
            <a:r>
              <a:rPr lang="de-DE" sz="1400" dirty="0" err="1"/>
              <a:t>and</a:t>
            </a:r>
            <a:r>
              <a:rPr lang="de-DE" sz="1400" dirty="0"/>
              <a:t> </a:t>
            </a:r>
            <a:r>
              <a:rPr lang="de-DE" sz="1400" dirty="0" err="1"/>
              <a:t>ethical</a:t>
            </a:r>
            <a:r>
              <a:rPr lang="de-DE" sz="1400" dirty="0"/>
              <a:t> </a:t>
            </a:r>
            <a:r>
              <a:rPr lang="de-DE" sz="1400" dirty="0" err="1" smtClean="0"/>
              <a:t>standards</a:t>
            </a:r>
            <a:r>
              <a:rPr lang="de-DE" sz="1400" dirty="0" smtClean="0"/>
              <a:t> </a:t>
            </a:r>
            <a:r>
              <a:rPr lang="de-DE" sz="1400" dirty="0"/>
              <a:t>in </a:t>
            </a:r>
            <a:r>
              <a:rPr lang="de-DE" sz="1400" dirty="0" err="1"/>
              <a:t>relation</a:t>
            </a:r>
            <a:r>
              <a:rPr lang="de-DE" sz="1400" dirty="0"/>
              <a:t> </a:t>
            </a:r>
            <a:r>
              <a:rPr lang="de-DE" sz="1400" dirty="0" err="1"/>
              <a:t>to</a:t>
            </a:r>
            <a:r>
              <a:rPr lang="de-DE" sz="1400" dirty="0"/>
              <a:t> </a:t>
            </a:r>
            <a:r>
              <a:rPr lang="de-DE" sz="1400" dirty="0" err="1"/>
              <a:t>communication</a:t>
            </a:r>
            <a:r>
              <a:rPr lang="de-DE" sz="1400" dirty="0"/>
              <a:t> of, </a:t>
            </a:r>
            <a:r>
              <a:rPr lang="de-DE" sz="1400" dirty="0" err="1"/>
              <a:t>about</a:t>
            </a:r>
            <a:r>
              <a:rPr lang="de-DE" sz="1400" dirty="0"/>
              <a:t> </a:t>
            </a:r>
            <a:r>
              <a:rPr lang="de-DE" sz="1400" dirty="0" err="1"/>
              <a:t>and</a:t>
            </a:r>
            <a:r>
              <a:rPr lang="de-DE" sz="1400" dirty="0"/>
              <a:t> </a:t>
            </a:r>
            <a:r>
              <a:rPr lang="de-DE" sz="1400" dirty="0" err="1"/>
              <a:t>for</a:t>
            </a:r>
            <a:r>
              <a:rPr lang="de-DE" sz="1400" dirty="0"/>
              <a:t> </a:t>
            </a:r>
            <a:r>
              <a:rPr lang="de-DE" sz="1400" dirty="0" err="1"/>
              <a:t>sustainability</a:t>
            </a:r>
            <a:r>
              <a:rPr lang="de-DE" sz="1400" dirty="0"/>
              <a:t>.</a:t>
            </a:r>
          </a:p>
          <a:p>
            <a:pPr>
              <a:lnSpc>
                <a:spcPct val="90000"/>
              </a:lnSpc>
              <a:buFontTx/>
              <a:buNone/>
            </a:pPr>
            <a:endParaRPr lang="de-DE" sz="1400" dirty="0"/>
          </a:p>
          <a:p>
            <a:pPr>
              <a:lnSpc>
                <a:spcPct val="90000"/>
              </a:lnSpc>
              <a:buFontTx/>
              <a:buNone/>
            </a:pPr>
            <a:r>
              <a:rPr lang="de-DE" sz="1400" b="1" dirty="0">
                <a:solidFill>
                  <a:srgbClr val="95843F"/>
                </a:solidFill>
              </a:rPr>
              <a:t>Learning </a:t>
            </a:r>
            <a:r>
              <a:rPr lang="de-DE" sz="1400" b="1" dirty="0" err="1">
                <a:solidFill>
                  <a:srgbClr val="95843F"/>
                </a:solidFill>
              </a:rPr>
              <a:t>outcome</a:t>
            </a:r>
            <a:r>
              <a:rPr lang="de-DE" sz="1400" b="1" dirty="0">
                <a:solidFill>
                  <a:srgbClr val="95843F"/>
                </a:solidFill>
              </a:rPr>
              <a:t> 5: </a:t>
            </a:r>
          </a:p>
          <a:p>
            <a:pPr>
              <a:lnSpc>
                <a:spcPct val="90000"/>
              </a:lnSpc>
              <a:buFontTx/>
              <a:buNone/>
            </a:pPr>
            <a:r>
              <a:rPr lang="de-AT" sz="1400" b="1" dirty="0" err="1"/>
              <a:t>Anticipate</a:t>
            </a:r>
            <a:r>
              <a:rPr lang="de-AT" sz="1400" b="1" dirty="0"/>
              <a:t> </a:t>
            </a:r>
            <a:r>
              <a:rPr lang="de-AT" sz="1400" b="1" dirty="0" err="1"/>
              <a:t>and</a:t>
            </a:r>
            <a:r>
              <a:rPr lang="de-AT" sz="1400" b="1" dirty="0"/>
              <a:t> </a:t>
            </a:r>
            <a:r>
              <a:rPr lang="de-AT" sz="1400" b="1" dirty="0" smtClean="0"/>
              <a:t>Interpret </a:t>
            </a:r>
            <a:r>
              <a:rPr lang="de-AT" sz="1400" dirty="0" err="1"/>
              <a:t>current</a:t>
            </a:r>
            <a:r>
              <a:rPr lang="de-AT" sz="1400" dirty="0"/>
              <a:t> </a:t>
            </a:r>
            <a:r>
              <a:rPr lang="de-AT" sz="1400" dirty="0" err="1"/>
              <a:t>issues</a:t>
            </a:r>
            <a:r>
              <a:rPr lang="de-AT" sz="1400" dirty="0"/>
              <a:t> </a:t>
            </a:r>
            <a:r>
              <a:rPr lang="de-AT" sz="1400" dirty="0" err="1"/>
              <a:t>and</a:t>
            </a:r>
            <a:r>
              <a:rPr lang="de-AT" sz="1400" dirty="0"/>
              <a:t> </a:t>
            </a:r>
            <a:r>
              <a:rPr lang="de-AT" sz="1400" dirty="0" err="1"/>
              <a:t>challenges</a:t>
            </a:r>
            <a:r>
              <a:rPr lang="de-AT" sz="1400" dirty="0"/>
              <a:t> of a </a:t>
            </a:r>
            <a:r>
              <a:rPr lang="de-AT" sz="1400" dirty="0" err="1"/>
              <a:t>world</a:t>
            </a:r>
            <a:r>
              <a:rPr lang="de-AT" sz="1400" dirty="0"/>
              <a:t> in </a:t>
            </a:r>
            <a:r>
              <a:rPr lang="de-AT" sz="1400" dirty="0" err="1"/>
              <a:t>transformation</a:t>
            </a:r>
            <a:r>
              <a:rPr lang="de-AT" sz="1400" dirty="0"/>
              <a:t> </a:t>
            </a:r>
            <a:r>
              <a:rPr lang="de-AT" sz="1400" dirty="0" err="1"/>
              <a:t>and</a:t>
            </a:r>
            <a:r>
              <a:rPr lang="de-AT" sz="1400" dirty="0"/>
              <a:t> </a:t>
            </a:r>
            <a:r>
              <a:rPr lang="de-AT" sz="1400" dirty="0" err="1"/>
              <a:t>social</a:t>
            </a:r>
            <a:r>
              <a:rPr lang="de-AT" sz="1400" dirty="0"/>
              <a:t> </a:t>
            </a:r>
            <a:r>
              <a:rPr lang="de-AT" sz="1400" dirty="0" err="1"/>
              <a:t>change</a:t>
            </a:r>
            <a:r>
              <a:rPr lang="de-AT" sz="1400" dirty="0"/>
              <a:t>. </a:t>
            </a:r>
            <a:r>
              <a:rPr lang="de-AT" sz="1400" dirty="0" err="1"/>
              <a:t>Develop</a:t>
            </a:r>
            <a:r>
              <a:rPr lang="de-AT" sz="1400" dirty="0"/>
              <a:t> a </a:t>
            </a:r>
            <a:r>
              <a:rPr lang="de-AT" sz="1400" dirty="0" err="1"/>
              <a:t>deep</a:t>
            </a:r>
            <a:r>
              <a:rPr lang="de-AT" sz="1400" dirty="0"/>
              <a:t> </a:t>
            </a:r>
            <a:r>
              <a:rPr lang="de-AT" sz="1400" dirty="0" err="1"/>
              <a:t>understanding</a:t>
            </a:r>
            <a:r>
              <a:rPr lang="de-AT" sz="1400" dirty="0"/>
              <a:t> </a:t>
            </a:r>
            <a:r>
              <a:rPr lang="de-AT" sz="1400" dirty="0" err="1"/>
              <a:t>of</a:t>
            </a:r>
            <a:r>
              <a:rPr lang="de-AT" sz="1400" dirty="0"/>
              <a:t> </a:t>
            </a:r>
            <a:r>
              <a:rPr lang="de-AT" sz="1400" dirty="0" err="1"/>
              <a:t>and</a:t>
            </a:r>
            <a:r>
              <a:rPr lang="de-AT" sz="1400" dirty="0"/>
              <a:t> </a:t>
            </a:r>
            <a:r>
              <a:rPr lang="de-AT" sz="1400" dirty="0" err="1"/>
              <a:t>skills</a:t>
            </a:r>
            <a:r>
              <a:rPr lang="de-AT" sz="1400" dirty="0"/>
              <a:t> </a:t>
            </a:r>
            <a:r>
              <a:rPr lang="de-AT" sz="1400" dirty="0" err="1"/>
              <a:t>to</a:t>
            </a:r>
            <a:r>
              <a:rPr lang="de-AT" sz="1400" dirty="0"/>
              <a:t> </a:t>
            </a:r>
            <a:r>
              <a:rPr lang="de-AT" sz="1400" dirty="0" err="1"/>
              <a:t>create</a:t>
            </a:r>
            <a:r>
              <a:rPr lang="de-AT" sz="1400" dirty="0"/>
              <a:t> </a:t>
            </a:r>
            <a:r>
              <a:rPr lang="de-AT" sz="1400" dirty="0" err="1"/>
              <a:t>change</a:t>
            </a:r>
            <a:r>
              <a:rPr lang="de-AT" sz="1400" dirty="0"/>
              <a:t>, </a:t>
            </a:r>
            <a:r>
              <a:rPr lang="de-AT" sz="1400" dirty="0" err="1"/>
              <a:t>develop</a:t>
            </a:r>
            <a:r>
              <a:rPr lang="de-AT" sz="1400" dirty="0"/>
              <a:t> </a:t>
            </a:r>
            <a:r>
              <a:rPr lang="de-AT" sz="1400" dirty="0" err="1"/>
              <a:t>advocacy</a:t>
            </a:r>
            <a:r>
              <a:rPr lang="de-AT" sz="1400" dirty="0"/>
              <a:t>, </a:t>
            </a:r>
            <a:r>
              <a:rPr lang="de-AT" sz="1400" dirty="0" err="1"/>
              <a:t>leadership</a:t>
            </a:r>
            <a:r>
              <a:rPr lang="de-AT" sz="1400" dirty="0"/>
              <a:t> </a:t>
            </a:r>
            <a:r>
              <a:rPr lang="de-AT" sz="1400" dirty="0" err="1"/>
              <a:t>and</a:t>
            </a:r>
            <a:r>
              <a:rPr lang="de-AT" sz="1400" dirty="0"/>
              <a:t> </a:t>
            </a:r>
            <a:r>
              <a:rPr lang="de-AT" sz="1400" dirty="0" err="1"/>
              <a:t>authorship</a:t>
            </a:r>
            <a:r>
              <a:rPr lang="de-AT" sz="1400" dirty="0"/>
              <a:t> in </a:t>
            </a:r>
            <a:r>
              <a:rPr lang="de-AT" sz="1400" dirty="0" err="1"/>
              <a:t>and</a:t>
            </a:r>
            <a:r>
              <a:rPr lang="de-AT" sz="1400" dirty="0"/>
              <a:t> </a:t>
            </a:r>
            <a:r>
              <a:rPr lang="de-AT" sz="1400" dirty="0" err="1"/>
              <a:t>for</a:t>
            </a:r>
            <a:r>
              <a:rPr lang="de-AT" sz="1400" dirty="0"/>
              <a:t> </a:t>
            </a:r>
            <a:r>
              <a:rPr lang="de-AT" sz="1400" dirty="0" err="1"/>
              <a:t>sustainability</a:t>
            </a:r>
            <a:r>
              <a:rPr lang="de-AT" sz="1400" dirty="0"/>
              <a:t> </a:t>
            </a:r>
            <a:r>
              <a:rPr lang="de-AT" sz="1400" dirty="0" err="1"/>
              <a:t>communication</a:t>
            </a:r>
            <a:r>
              <a:rPr lang="de-AT" sz="1400" dirty="0"/>
              <a:t>.</a:t>
            </a:r>
            <a:endParaRPr lang="de-DE" sz="1400" dirty="0"/>
          </a:p>
          <a:p>
            <a:pPr>
              <a:lnSpc>
                <a:spcPct val="90000"/>
              </a:lnSpc>
              <a:buFontTx/>
              <a:buNone/>
            </a:pPr>
            <a:endParaRPr lang="de-DE" sz="1400" dirty="0"/>
          </a:p>
        </p:txBody>
      </p:sp>
    </p:spTree>
    <p:extLst>
      <p:ext uri="{BB962C8B-B14F-4D97-AF65-F5344CB8AC3E}">
        <p14:creationId xmlns:p14="http://schemas.microsoft.com/office/powerpoint/2010/main" val="2205716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50DBDB-A0C7-2B4A-A229-2FDFE8E154A8}"/>
              </a:ext>
            </a:extLst>
          </p:cNvPr>
          <p:cNvSpPr>
            <a:spLocks noGrp="1"/>
          </p:cNvSpPr>
          <p:nvPr>
            <p:ph type="title"/>
          </p:nvPr>
        </p:nvSpPr>
        <p:spPr/>
        <p:txBody>
          <a:bodyPr/>
          <a:lstStyle/>
          <a:p>
            <a:r>
              <a:rPr lang="en-AU" dirty="0"/>
              <a:t>Overview</a:t>
            </a:r>
          </a:p>
        </p:txBody>
      </p:sp>
      <p:sp>
        <p:nvSpPr>
          <p:cNvPr id="3" name="Inhaltsplatzhalter 2">
            <a:extLst>
              <a:ext uri="{FF2B5EF4-FFF2-40B4-BE49-F238E27FC236}">
                <a16:creationId xmlns:a16="http://schemas.microsoft.com/office/drawing/2014/main" id="{8F46AE21-26EA-7E4E-A0F1-863C86E3BE3F}"/>
              </a:ext>
            </a:extLst>
          </p:cNvPr>
          <p:cNvSpPr>
            <a:spLocks noGrp="1"/>
          </p:cNvSpPr>
          <p:nvPr>
            <p:ph idx="1"/>
          </p:nvPr>
        </p:nvSpPr>
        <p:spPr/>
        <p:txBody>
          <a:bodyPr/>
          <a:lstStyle/>
          <a:p>
            <a:pPr marL="457200" indent="-457200">
              <a:buAutoNum type="alphaUcPeriod"/>
            </a:pPr>
            <a:r>
              <a:rPr lang="en-AU" dirty="0"/>
              <a:t>Sense- and </a:t>
            </a:r>
            <a:r>
              <a:rPr lang="en-AU" dirty="0" err="1"/>
              <a:t>meaningmaking</a:t>
            </a:r>
            <a:endParaRPr lang="en-AU" dirty="0"/>
          </a:p>
          <a:p>
            <a:pPr marL="457200" indent="-457200">
              <a:buAutoNum type="alphaUcPeriod"/>
            </a:pPr>
            <a:r>
              <a:rPr lang="en-AU" dirty="0"/>
              <a:t>Stories and narratives</a:t>
            </a:r>
          </a:p>
          <a:p>
            <a:pPr marL="457200" indent="-457200">
              <a:buAutoNum type="alphaUcPeriod"/>
            </a:pPr>
            <a:r>
              <a:rPr lang="en-AU" dirty="0"/>
              <a:t>Sustainability stories / communication </a:t>
            </a:r>
            <a:r>
              <a:rPr lang="en-AU" i="1" dirty="0"/>
              <a:t>for </a:t>
            </a:r>
            <a:r>
              <a:rPr lang="en-AU" dirty="0"/>
              <a:t>sustainability </a:t>
            </a:r>
          </a:p>
        </p:txBody>
      </p:sp>
    </p:spTree>
    <p:extLst>
      <p:ext uri="{BB962C8B-B14F-4D97-AF65-F5344CB8AC3E}">
        <p14:creationId xmlns:p14="http://schemas.microsoft.com/office/powerpoint/2010/main" val="2858896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NZ" dirty="0"/>
              <a:t>A. Sense- and </a:t>
            </a:r>
            <a:r>
              <a:rPr lang="en-NZ" dirty="0" err="1"/>
              <a:t>meaningmaking</a:t>
            </a:r>
            <a:endParaRPr lang="en-NZ" dirty="0"/>
          </a:p>
        </p:txBody>
      </p:sp>
      <p:sp>
        <p:nvSpPr>
          <p:cNvPr id="8195" name="Content Placeholder 2"/>
          <p:cNvSpPr>
            <a:spLocks noGrp="1"/>
          </p:cNvSpPr>
          <p:nvPr>
            <p:ph idx="1"/>
          </p:nvPr>
        </p:nvSpPr>
        <p:spPr/>
        <p:txBody>
          <a:bodyPr>
            <a:normAutofit/>
          </a:bodyPr>
          <a:lstStyle/>
          <a:p>
            <a:pPr marL="45720" indent="0">
              <a:buNone/>
            </a:pPr>
            <a:r>
              <a:rPr lang="en-US" b="1" dirty="0"/>
              <a:t>Constructivist perspective on communication </a:t>
            </a:r>
            <a:r>
              <a:rPr lang="en-US" sz="1600" dirty="0"/>
              <a:t>(</a:t>
            </a:r>
            <a:r>
              <a:rPr lang="en-US" sz="1600" dirty="0" err="1"/>
              <a:t>Schoeneborn</a:t>
            </a:r>
            <a:r>
              <a:rPr lang="en-US" sz="1600" dirty="0"/>
              <a:t>, 2011; Putnam &amp; </a:t>
            </a:r>
            <a:r>
              <a:rPr lang="en-US" sz="1600" dirty="0" err="1"/>
              <a:t>Nicotera</a:t>
            </a:r>
            <a:r>
              <a:rPr lang="en-US" sz="1600" dirty="0"/>
              <a:t>, 2008; Taylor &amp; Van Every, 2011)</a:t>
            </a:r>
          </a:p>
          <a:p>
            <a:r>
              <a:rPr lang="en-US" dirty="0"/>
              <a:t>Communication is conceptualized as constructing the “social” (like organizations)</a:t>
            </a:r>
          </a:p>
          <a:p>
            <a:r>
              <a:rPr lang="en-US" dirty="0"/>
              <a:t>Decision making is conceived as </a:t>
            </a:r>
            <a:r>
              <a:rPr lang="en-US" dirty="0" err="1"/>
              <a:t>sensemaking</a:t>
            </a:r>
            <a:endParaRPr lang="en-US" dirty="0"/>
          </a:p>
          <a:p>
            <a:r>
              <a:rPr lang="en-US" dirty="0"/>
              <a:t>Key role of “the narrative” </a:t>
            </a:r>
            <a:r>
              <a:rPr lang="en-US" sz="1600" dirty="0"/>
              <a:t>(</a:t>
            </a:r>
            <a:r>
              <a:rPr lang="en-US" sz="1600" dirty="0" err="1"/>
              <a:t>Weick</a:t>
            </a:r>
            <a:r>
              <a:rPr lang="en-US" sz="1600" dirty="0"/>
              <a:t>, 1995; </a:t>
            </a:r>
            <a:r>
              <a:rPr lang="en-US" sz="1600" dirty="0" err="1"/>
              <a:t>Mumby</a:t>
            </a:r>
            <a:r>
              <a:rPr lang="en-US" sz="1600" dirty="0"/>
              <a:t>, 1993)</a:t>
            </a:r>
          </a:p>
          <a:p>
            <a:r>
              <a:rPr lang="en-US" dirty="0"/>
              <a:t>Whenever we communicate, we organize</a:t>
            </a:r>
          </a:p>
        </p:txBody>
      </p:sp>
      <p:pic>
        <p:nvPicPr>
          <p:cNvPr id="4" name="Grafik 3" descr="Sonnenbrille">
            <a:extLst>
              <a:ext uri="{FF2B5EF4-FFF2-40B4-BE49-F238E27FC236}">
                <a16:creationId xmlns:a16="http://schemas.microsoft.com/office/drawing/2014/main" id="{FE023149-A916-4D4C-B2F5-EB5427945F8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49779" y="1268760"/>
            <a:ext cx="1049677" cy="1049677"/>
          </a:xfrm>
          <a:prstGeom prst="rect">
            <a:avLst/>
          </a:prstGeom>
        </p:spPr>
      </p:pic>
      <p:sp>
        <p:nvSpPr>
          <p:cNvPr id="5" name="Textfeld 4"/>
          <p:cNvSpPr txBox="1"/>
          <p:nvPr/>
        </p:nvSpPr>
        <p:spPr>
          <a:xfrm>
            <a:off x="623392" y="6411357"/>
            <a:ext cx="4752528" cy="246221"/>
          </a:xfrm>
          <a:prstGeom prst="rect">
            <a:avLst/>
          </a:prstGeom>
          <a:noFill/>
        </p:spPr>
        <p:txBody>
          <a:bodyPr wrap="square" rtlCol="0">
            <a:spAutoFit/>
          </a:bodyPr>
          <a:lstStyle/>
          <a:p>
            <a:r>
              <a:rPr lang="en-US" sz="1000" dirty="0"/>
              <a:t>Icon made by </a:t>
            </a:r>
            <a:r>
              <a:rPr lang="en-US" sz="1000" dirty="0" smtClean="0"/>
              <a:t>Raj Dev </a:t>
            </a:r>
            <a:r>
              <a:rPr lang="en-US" sz="1000" dirty="0"/>
              <a:t>from www.freeicons.io </a:t>
            </a:r>
            <a:endParaRPr lang="de-DE" sz="1000" dirty="0"/>
          </a:p>
        </p:txBody>
      </p:sp>
    </p:spTree>
    <p:extLst>
      <p:ext uri="{BB962C8B-B14F-4D97-AF65-F5344CB8AC3E}">
        <p14:creationId xmlns:p14="http://schemas.microsoft.com/office/powerpoint/2010/main" val="3613090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NZ" dirty="0"/>
              <a:t>Conversations, Narratives, Framing</a:t>
            </a:r>
          </a:p>
        </p:txBody>
      </p:sp>
      <p:sp>
        <p:nvSpPr>
          <p:cNvPr id="8195" name="Content Placeholder 2"/>
          <p:cNvSpPr>
            <a:spLocks noGrp="1"/>
          </p:cNvSpPr>
          <p:nvPr>
            <p:ph idx="1"/>
          </p:nvPr>
        </p:nvSpPr>
        <p:spPr/>
        <p:txBody>
          <a:bodyPr>
            <a:normAutofit/>
          </a:bodyPr>
          <a:lstStyle/>
          <a:p>
            <a:pPr marL="45720" indent="0">
              <a:buNone/>
            </a:pPr>
            <a:r>
              <a:rPr lang="en-US" b="1" dirty="0" err="1"/>
              <a:t>Sensemaking</a:t>
            </a:r>
            <a:endParaRPr lang="en-US" b="1" dirty="0"/>
          </a:p>
          <a:p>
            <a:pPr>
              <a:buFontTx/>
              <a:buChar char="-"/>
            </a:pPr>
            <a:r>
              <a:rPr lang="en-US" dirty="0"/>
              <a:t>sense making = “enactment of the social world, constituting it through text and verbal descriptions that are communicated to and negotiated with others” </a:t>
            </a:r>
            <a:r>
              <a:rPr lang="en-US" sz="1600" dirty="0"/>
              <a:t>(Berger &amp; </a:t>
            </a:r>
            <a:r>
              <a:rPr lang="en-US" sz="1600" dirty="0" err="1"/>
              <a:t>Luckmann</a:t>
            </a:r>
            <a:r>
              <a:rPr lang="en-US" sz="1600" dirty="0"/>
              <a:t>, 1966)</a:t>
            </a:r>
          </a:p>
          <a:p>
            <a:pPr>
              <a:buFontTx/>
              <a:buChar char="-"/>
            </a:pPr>
            <a:r>
              <a:rPr lang="en-US" dirty="0"/>
              <a:t>Conversation as “</a:t>
            </a:r>
            <a:r>
              <a:rPr lang="en-US" dirty="0" err="1"/>
              <a:t>sensemaking</a:t>
            </a:r>
            <a:r>
              <a:rPr lang="en-US" dirty="0"/>
              <a:t> in action” – </a:t>
            </a:r>
            <a:r>
              <a:rPr lang="en-US" dirty="0" err="1"/>
              <a:t>sensemaking</a:t>
            </a:r>
            <a:r>
              <a:rPr lang="en-US" dirty="0"/>
              <a:t> as “process of </a:t>
            </a:r>
            <a:r>
              <a:rPr lang="en-US" dirty="0" err="1"/>
              <a:t>narrativization</a:t>
            </a:r>
            <a:r>
              <a:rPr lang="en-US" dirty="0"/>
              <a:t>” (narrative-making)</a:t>
            </a:r>
          </a:p>
          <a:p>
            <a:pPr>
              <a:buFontTx/>
              <a:buChar char="-"/>
            </a:pPr>
            <a:r>
              <a:rPr lang="en-US" dirty="0"/>
              <a:t>Individual = man in action and practice; “a story-telling animal” </a:t>
            </a:r>
            <a:r>
              <a:rPr lang="en-US" sz="1600" dirty="0"/>
              <a:t>(</a:t>
            </a:r>
            <a:r>
              <a:rPr lang="en-US" sz="1600" dirty="0" err="1"/>
              <a:t>MacIntyre</a:t>
            </a:r>
            <a:r>
              <a:rPr lang="en-US" sz="1600" dirty="0"/>
              <a:t>, 1981, p. 201)</a:t>
            </a:r>
          </a:p>
          <a:p>
            <a:pPr>
              <a:buFontTx/>
              <a:buChar char="-"/>
            </a:pPr>
            <a:r>
              <a:rPr lang="en-US" dirty="0"/>
              <a:t>“Narratives provide members with accounts of the process of organizing” </a:t>
            </a:r>
            <a:r>
              <a:rPr lang="en-US" sz="1600" dirty="0"/>
              <a:t>(</a:t>
            </a:r>
            <a:r>
              <a:rPr lang="en-US" sz="1600" dirty="0" err="1"/>
              <a:t>Mumby</a:t>
            </a:r>
            <a:r>
              <a:rPr lang="en-US" sz="1600" dirty="0"/>
              <a:t>, 1987, p. 113)</a:t>
            </a:r>
          </a:p>
        </p:txBody>
      </p:sp>
      <p:pic>
        <p:nvPicPr>
          <p:cNvPr id="4" name="Grafik 3" descr="Sonnenbrille">
            <a:extLst>
              <a:ext uri="{FF2B5EF4-FFF2-40B4-BE49-F238E27FC236}">
                <a16:creationId xmlns:a16="http://schemas.microsoft.com/office/drawing/2014/main" id="{FE4EA7F6-D982-5F4E-BEC8-D6AB47D7832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49779" y="1268760"/>
            <a:ext cx="1049677" cy="1049677"/>
          </a:xfrm>
          <a:prstGeom prst="rect">
            <a:avLst/>
          </a:prstGeom>
        </p:spPr>
      </p:pic>
      <p:sp>
        <p:nvSpPr>
          <p:cNvPr id="5" name="Textfeld 4"/>
          <p:cNvSpPr txBox="1"/>
          <p:nvPr/>
        </p:nvSpPr>
        <p:spPr>
          <a:xfrm>
            <a:off x="623392" y="6411357"/>
            <a:ext cx="4752528" cy="246221"/>
          </a:xfrm>
          <a:prstGeom prst="rect">
            <a:avLst/>
          </a:prstGeom>
          <a:noFill/>
        </p:spPr>
        <p:txBody>
          <a:bodyPr wrap="square" rtlCol="0">
            <a:spAutoFit/>
          </a:bodyPr>
          <a:lstStyle/>
          <a:p>
            <a:r>
              <a:rPr lang="en-US" sz="1000" dirty="0"/>
              <a:t>Icon made by </a:t>
            </a:r>
            <a:r>
              <a:rPr lang="en-US" sz="1000" dirty="0" smtClean="0"/>
              <a:t>Raj Dev </a:t>
            </a:r>
            <a:r>
              <a:rPr lang="en-US" sz="1000" dirty="0"/>
              <a:t>from www.freeicons.io </a:t>
            </a:r>
            <a:endParaRPr lang="de-DE" sz="1000" dirty="0"/>
          </a:p>
        </p:txBody>
      </p:sp>
    </p:spTree>
    <p:extLst>
      <p:ext uri="{BB962C8B-B14F-4D97-AF65-F5344CB8AC3E}">
        <p14:creationId xmlns:p14="http://schemas.microsoft.com/office/powerpoint/2010/main" val="2936207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NZ" dirty="0"/>
              <a:t>A. Sense- and </a:t>
            </a:r>
            <a:r>
              <a:rPr lang="en-NZ" dirty="0" err="1"/>
              <a:t>meaningmaking</a:t>
            </a:r>
            <a:endParaRPr lang="en-NZ" dirty="0"/>
          </a:p>
        </p:txBody>
      </p:sp>
      <p:sp>
        <p:nvSpPr>
          <p:cNvPr id="8195" name="Content Placeholder 2"/>
          <p:cNvSpPr>
            <a:spLocks noGrp="1"/>
          </p:cNvSpPr>
          <p:nvPr>
            <p:ph idx="1"/>
          </p:nvPr>
        </p:nvSpPr>
        <p:spPr/>
        <p:txBody>
          <a:bodyPr>
            <a:normAutofit/>
          </a:bodyPr>
          <a:lstStyle/>
          <a:p>
            <a:pPr marL="45720" indent="0">
              <a:buNone/>
            </a:pPr>
            <a:r>
              <a:rPr lang="en-US" b="1" dirty="0"/>
              <a:t>“Organizing patterns in communication”</a:t>
            </a:r>
          </a:p>
          <a:p>
            <a:pPr>
              <a:buFontTx/>
              <a:buChar char="-"/>
            </a:pPr>
            <a:r>
              <a:rPr lang="en-US" dirty="0"/>
              <a:t>Communication: polyphone narrative character</a:t>
            </a:r>
          </a:p>
          <a:p>
            <a:pPr>
              <a:buFontTx/>
              <a:buChar char="-"/>
            </a:pPr>
            <a:r>
              <a:rPr lang="en-US" dirty="0"/>
              <a:t>“what is necessary in sensemaking is a good </a:t>
            </a:r>
            <a:r>
              <a:rPr lang="en-US" dirty="0">
                <a:solidFill>
                  <a:srgbClr val="95843F"/>
                </a:solidFill>
              </a:rPr>
              <a:t>story</a:t>
            </a:r>
            <a:r>
              <a:rPr lang="en-US" dirty="0"/>
              <a:t>”</a:t>
            </a:r>
          </a:p>
          <a:p>
            <a:pPr>
              <a:buFontTx/>
              <a:buChar char="-"/>
            </a:pPr>
            <a:r>
              <a:rPr lang="en-US" dirty="0"/>
              <a:t>“hidden patterns” in conversations – a pattern is the “organization” of a conversation </a:t>
            </a:r>
            <a:r>
              <a:rPr lang="en-US" sz="1600" dirty="0"/>
              <a:t>(Taylor &amp; Van Every, 2011, p. 21)</a:t>
            </a:r>
            <a:endParaRPr lang="en-NZ" sz="1600" dirty="0"/>
          </a:p>
        </p:txBody>
      </p:sp>
    </p:spTree>
    <p:extLst>
      <p:ext uri="{BB962C8B-B14F-4D97-AF65-F5344CB8AC3E}">
        <p14:creationId xmlns:p14="http://schemas.microsoft.com/office/powerpoint/2010/main" val="1771072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p:nvPr>
            <p:extLst>
              <p:ext uri="{D42A27DB-BD31-4B8C-83A1-F6EECF244321}">
                <p14:modId xmlns:p14="http://schemas.microsoft.com/office/powerpoint/2010/main" val="3025549277"/>
              </p:ext>
            </p:extLst>
          </p:nvPr>
        </p:nvGraphicFramePr>
        <p:xfrm>
          <a:off x="348943" y="87549"/>
          <a:ext cx="11557709" cy="6640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p:cNvSpPr>
            <a:spLocks noGrp="1"/>
          </p:cNvSpPr>
          <p:nvPr>
            <p:ph type="title"/>
          </p:nvPr>
        </p:nvSpPr>
        <p:spPr/>
        <p:txBody>
          <a:bodyPr/>
          <a:lstStyle/>
          <a:p>
            <a:r>
              <a:rPr lang="en-NZ" dirty="0"/>
              <a:t>A. Sense- and </a:t>
            </a:r>
            <a:r>
              <a:rPr lang="en-NZ" dirty="0" err="1"/>
              <a:t>meaningmaking</a:t>
            </a:r>
            <a:endParaRPr lang="de-AT" dirty="0"/>
          </a:p>
        </p:txBody>
      </p:sp>
      <p:sp>
        <p:nvSpPr>
          <p:cNvPr id="3" name="Pfeil nach rechts 2">
            <a:extLst>
              <a:ext uri="{FF2B5EF4-FFF2-40B4-BE49-F238E27FC236}">
                <a16:creationId xmlns:a16="http://schemas.microsoft.com/office/drawing/2014/main" id="{2F9E0E5B-6447-4843-B189-EF2402504750}"/>
              </a:ext>
            </a:extLst>
          </p:cNvPr>
          <p:cNvSpPr/>
          <p:nvPr/>
        </p:nvSpPr>
        <p:spPr>
          <a:xfrm rot="18928078">
            <a:off x="7502942" y="5246198"/>
            <a:ext cx="1323280" cy="792088"/>
          </a:xfrm>
          <a:prstGeom prst="rightArrow">
            <a:avLst/>
          </a:prstGeom>
          <a:solidFill>
            <a:srgbClr val="95843F"/>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34890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2">
            <a:extLst>
              <a:ext uri="{FF2B5EF4-FFF2-40B4-BE49-F238E27FC236}">
                <a16:creationId xmlns:a16="http://schemas.microsoft.com/office/drawing/2014/main" id="{ED952CE3-C8C9-47EB-B44E-E914047AA30E}"/>
              </a:ext>
            </a:extLst>
          </p:cNvPr>
          <p:cNvGraphicFramePr>
            <a:graphicFrameLocks noGrp="1"/>
          </p:cNvGraphicFramePr>
          <p:nvPr>
            <p:ph idx="1"/>
            <p:extLst>
              <p:ext uri="{D42A27DB-BD31-4B8C-83A1-F6EECF244321}">
                <p14:modId xmlns:p14="http://schemas.microsoft.com/office/powerpoint/2010/main" val="4203834565"/>
              </p:ext>
            </p:extLst>
          </p:nvPr>
        </p:nvGraphicFramePr>
        <p:xfrm>
          <a:off x="1200150" y="1600200"/>
          <a:ext cx="10752138"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el 3">
            <a:extLst>
              <a:ext uri="{FF2B5EF4-FFF2-40B4-BE49-F238E27FC236}">
                <a16:creationId xmlns:a16="http://schemas.microsoft.com/office/drawing/2014/main" id="{E299E2AF-00AC-194E-B96C-5A210C10BC15}"/>
              </a:ext>
            </a:extLst>
          </p:cNvPr>
          <p:cNvSpPr>
            <a:spLocks noGrp="1"/>
          </p:cNvSpPr>
          <p:nvPr>
            <p:ph type="title"/>
          </p:nvPr>
        </p:nvSpPr>
        <p:spPr/>
        <p:txBody>
          <a:bodyPr/>
          <a:lstStyle/>
          <a:p>
            <a:r>
              <a:rPr lang="en-AU" dirty="0"/>
              <a:t>B. Stories and narratives</a:t>
            </a:r>
          </a:p>
        </p:txBody>
      </p:sp>
    </p:spTree>
    <p:extLst>
      <p:ext uri="{BB962C8B-B14F-4D97-AF65-F5344CB8AC3E}">
        <p14:creationId xmlns:p14="http://schemas.microsoft.com/office/powerpoint/2010/main" val="3969043622"/>
      </p:ext>
    </p:extLst>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2366</Words>
  <Application>Microsoft Office PowerPoint</Application>
  <PresentationFormat>Breitbild</PresentationFormat>
  <Paragraphs>275</Paragraphs>
  <Slides>27</Slides>
  <Notes>17</Notes>
  <HiddenSlides>7</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27</vt:i4>
      </vt:variant>
    </vt:vector>
  </HeadingPairs>
  <TitlesOfParts>
    <vt:vector size="33" baseType="lpstr">
      <vt:lpstr>Arial</vt:lpstr>
      <vt:lpstr>Calibri</vt:lpstr>
      <vt:lpstr>Times New Roman</vt:lpstr>
      <vt:lpstr>Verdana</vt:lpstr>
      <vt:lpstr>Wingdings</vt:lpstr>
      <vt:lpstr>Larissa-Design</vt:lpstr>
      <vt:lpstr>Communication for Sustainability</vt:lpstr>
      <vt:lpstr>Where are we?</vt:lpstr>
      <vt:lpstr>Learning outcomes</vt:lpstr>
      <vt:lpstr>Overview</vt:lpstr>
      <vt:lpstr>A. Sense- and meaningmaking</vt:lpstr>
      <vt:lpstr>Conversations, Narratives, Framing</vt:lpstr>
      <vt:lpstr>A. Sense- and meaningmaking</vt:lpstr>
      <vt:lpstr>A. Sense- and meaningmaking</vt:lpstr>
      <vt:lpstr>B. Stories and narratives</vt:lpstr>
      <vt:lpstr>B. Stories and narratives</vt:lpstr>
      <vt:lpstr>B. Stories and narratives</vt:lpstr>
      <vt:lpstr>B. Stories and narratives</vt:lpstr>
      <vt:lpstr>B. Stories and narratives</vt:lpstr>
      <vt:lpstr>B. Stories and narratives</vt:lpstr>
      <vt:lpstr>B. Stories and narratives</vt:lpstr>
      <vt:lpstr>B. Stories and narratives</vt:lpstr>
      <vt:lpstr>B. Stories and narratives</vt:lpstr>
      <vt:lpstr>B. Stories and narratives</vt:lpstr>
      <vt:lpstr>B. Stories and narratives</vt:lpstr>
      <vt:lpstr>B. Stories and narratives</vt:lpstr>
      <vt:lpstr>C. Sustainability Stories / Communication for S.</vt:lpstr>
      <vt:lpstr>C. Sustainability Stories / Communication for S.</vt:lpstr>
      <vt:lpstr>C. Sustainability Stories / Communication for S.</vt:lpstr>
      <vt:lpstr>C. Sustainability Stories / Communication for S.</vt:lpstr>
      <vt:lpstr>C. Sustainability Stories / Communication for S.</vt:lpstr>
      <vt:lpstr>C. Sustainability Stories / Communication for S.</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zmml</dc:creator>
  <cp:lastModifiedBy>Windows-Benutzer</cp:lastModifiedBy>
  <cp:revision>353</cp:revision>
  <dcterms:created xsi:type="dcterms:W3CDTF">2011-07-07T10:45:47Z</dcterms:created>
  <dcterms:modified xsi:type="dcterms:W3CDTF">2023-08-30T08:12:38Z</dcterms:modified>
</cp:coreProperties>
</file>