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399" r:id="rId2"/>
    <p:sldId id="400" r:id="rId3"/>
    <p:sldId id="401" r:id="rId4"/>
    <p:sldId id="302" r:id="rId5"/>
    <p:sldId id="347" r:id="rId6"/>
    <p:sldId id="386" r:id="rId7"/>
    <p:sldId id="387" r:id="rId8"/>
    <p:sldId id="388" r:id="rId9"/>
    <p:sldId id="379" r:id="rId10"/>
    <p:sldId id="377" r:id="rId11"/>
    <p:sldId id="374" r:id="rId12"/>
    <p:sldId id="389" r:id="rId13"/>
    <p:sldId id="375" r:id="rId14"/>
    <p:sldId id="376" r:id="rId15"/>
    <p:sldId id="381" r:id="rId16"/>
    <p:sldId id="382" r:id="rId17"/>
    <p:sldId id="383" r:id="rId18"/>
    <p:sldId id="384" r:id="rId19"/>
    <p:sldId id="385" r:id="rId20"/>
    <p:sldId id="390" r:id="rId21"/>
    <p:sldId id="391" r:id="rId22"/>
    <p:sldId id="397"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Benutzer" initials="W" lastIdx="2" clrIdx="0">
    <p:extLst>
      <p:ext uri="{19B8F6BF-5375-455C-9EA6-DF929625EA0E}">
        <p15:presenceInfo xmlns:p15="http://schemas.microsoft.com/office/powerpoint/2012/main" userId="Windows-Benu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43F"/>
    <a:srgbClr val="861A59"/>
    <a:srgbClr val="BEBC32"/>
    <a:srgbClr val="00664B"/>
    <a:srgbClr val="FFFFFF"/>
    <a:srgbClr val="6CB8D8"/>
    <a:srgbClr val="DFC638"/>
    <a:srgbClr val="C1D694"/>
    <a:srgbClr val="A99090"/>
    <a:srgbClr val="3B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5" autoAdjust="0"/>
    <p:restoredTop sz="86111" autoAdjust="0"/>
  </p:normalViewPr>
  <p:slideViewPr>
    <p:cSldViewPr>
      <p:cViewPr varScale="1">
        <p:scale>
          <a:sx n="52" d="100"/>
          <a:sy n="52" d="100"/>
        </p:scale>
        <p:origin x="1446" y="39"/>
      </p:cViewPr>
      <p:guideLst>
        <p:guide orient="horz" pos="2115"/>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733" y="3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9E347-BD0D-4B1E-9F29-25BA0A335A95}" type="doc">
      <dgm:prSet loTypeId="urn:microsoft.com/office/officeart/2009/3/layout/PhasedProcess" loCatId="process" qsTypeId="urn:microsoft.com/office/officeart/2005/8/quickstyle/simple1" qsCatId="simple" csTypeId="urn:microsoft.com/office/officeart/2005/8/colors/colorful4" csCatId="colorful" phldr="1"/>
      <dgm:spPr/>
      <dgm:t>
        <a:bodyPr/>
        <a:lstStyle/>
        <a:p>
          <a:endParaRPr lang="de-DE"/>
        </a:p>
      </dgm:t>
    </dgm:pt>
    <dgm:pt modelId="{90C876DF-0353-407E-97A2-01575646CEAA}">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Metaphors</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2226ED6C-4363-4630-8DE2-E28B49174CBE}" type="parTrans" cxnId="{EB38C78B-AFF8-486B-88BA-F86E5EBEE421}">
      <dgm:prSet/>
      <dgm:spPr/>
      <dgm:t>
        <a:bodyPr/>
        <a:lstStyle/>
        <a:p>
          <a:endParaRPr lang="de-DE"/>
        </a:p>
      </dgm:t>
    </dgm:pt>
    <dgm:pt modelId="{985FBBF2-91F7-488D-A2F9-7028E443E2D6}" type="sibTrans" cxnId="{EB38C78B-AFF8-486B-88BA-F86E5EBEE421}">
      <dgm:prSet/>
      <dgm:spPr/>
      <dgm:t>
        <a:bodyPr/>
        <a:lstStyle/>
        <a:p>
          <a:endParaRPr lang="de-DE"/>
        </a:p>
      </dgm:t>
    </dgm:pt>
    <dgm:pt modelId="{A771C4E8-8482-4F0E-A383-4E82623BC6FE}">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68F69BDB-C5F9-4CF4-B61C-81FC38624982}" type="parTrans" cxnId="{1527147E-2025-47D2-945A-ACD00AB793A6}">
      <dgm:prSet/>
      <dgm:spPr/>
      <dgm:t>
        <a:bodyPr/>
        <a:lstStyle/>
        <a:p>
          <a:endParaRPr lang="de-DE"/>
        </a:p>
      </dgm:t>
    </dgm:pt>
    <dgm:pt modelId="{72276160-8AEA-4794-AFB3-F2BDD18EDA34}" type="sibTrans" cxnId="{1527147E-2025-47D2-945A-ACD00AB793A6}">
      <dgm:prSet/>
      <dgm:spPr/>
      <dgm:t>
        <a:bodyPr/>
        <a:lstStyle/>
        <a:p>
          <a:endParaRPr lang="de-DE"/>
        </a:p>
      </dgm:t>
    </dgm:pt>
    <dgm:pt modelId="{95314B33-92F1-480B-AAF6-B21E7959CCA2}">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9D1A8BF5-2906-41D4-9D15-1E9F8334CB95}" type="parTrans" cxnId="{74DDDC50-DDB2-44EB-913C-1D048104B259}">
      <dgm:prSet/>
      <dgm:spPr/>
      <dgm:t>
        <a:bodyPr/>
        <a:lstStyle/>
        <a:p>
          <a:endParaRPr lang="de-DE"/>
        </a:p>
      </dgm:t>
    </dgm:pt>
    <dgm:pt modelId="{0E9D80B7-FADA-4B89-962E-57A920A18A80}" type="sibTrans" cxnId="{74DDDC50-DDB2-44EB-913C-1D048104B259}">
      <dgm:prSet/>
      <dgm:spPr/>
      <dgm:t>
        <a:bodyPr/>
        <a:lstStyle/>
        <a:p>
          <a:endParaRPr lang="de-DE"/>
        </a:p>
      </dgm:t>
    </dgm:pt>
    <dgm:pt modelId="{1499DDCB-7E91-4D98-A866-E8E57FDB3328}">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BDB7644E-E50F-4935-BBE1-DF9CF213152E}" type="parTrans" cxnId="{8F59D463-9FFA-4EB2-BEE2-B74003C41280}">
      <dgm:prSet/>
      <dgm:spPr/>
      <dgm:t>
        <a:bodyPr/>
        <a:lstStyle/>
        <a:p>
          <a:endParaRPr lang="de-DE"/>
        </a:p>
      </dgm:t>
    </dgm:pt>
    <dgm:pt modelId="{D2239A20-9C5B-4719-9D84-61A5C5347F92}" type="sibTrans" cxnId="{8F59D463-9FFA-4EB2-BEE2-B74003C41280}">
      <dgm:prSet/>
      <dgm:spPr/>
      <dgm:t>
        <a:bodyPr/>
        <a:lstStyle/>
        <a:p>
          <a:endParaRPr lang="de-DE"/>
        </a:p>
      </dgm:t>
    </dgm:pt>
    <dgm:pt modelId="{BA46041C-97F8-4E0C-9F0B-29E02CDA0234}">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Frames</a:t>
          </a:r>
        </a:p>
      </dgm:t>
    </dgm:pt>
    <dgm:pt modelId="{F26BC451-0223-49B7-90AD-51335763CA68}" type="parTrans" cxnId="{2C47FC53-1DA5-4592-9249-39BCEEDCE8F7}">
      <dgm:prSet/>
      <dgm:spPr/>
      <dgm:t>
        <a:bodyPr/>
        <a:lstStyle/>
        <a:p>
          <a:endParaRPr lang="de-DE"/>
        </a:p>
      </dgm:t>
    </dgm:pt>
    <dgm:pt modelId="{4CCFACA3-0E95-41E1-93DB-171F2BAD33A3}" type="sibTrans" cxnId="{2C47FC53-1DA5-4592-9249-39BCEEDCE8F7}">
      <dgm:prSet/>
      <dgm:spPr/>
      <dgm:t>
        <a:bodyPr/>
        <a:lstStyle/>
        <a:p>
          <a:endParaRPr lang="de-DE"/>
        </a:p>
      </dgm:t>
    </dgm:pt>
    <dgm:pt modelId="{A96A2008-1863-4302-931E-A2E5B3FD104C}">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Masterframe</a:t>
          </a:r>
        </a:p>
      </dgm:t>
    </dgm:pt>
    <dgm:pt modelId="{C4F1D3B6-886F-452B-97F1-3D4FB3ABF967}" type="parTrans" cxnId="{14B09641-1809-4C4B-AFF3-BE33FF7155FD}">
      <dgm:prSet/>
      <dgm:spPr/>
      <dgm:t>
        <a:bodyPr/>
        <a:lstStyle/>
        <a:p>
          <a:endParaRPr lang="de-DE"/>
        </a:p>
      </dgm:t>
    </dgm:pt>
    <dgm:pt modelId="{6FB3B8B7-7921-41CB-B55C-4028A6D0516A}" type="sibTrans" cxnId="{14B09641-1809-4C4B-AFF3-BE33FF7155FD}">
      <dgm:prSet/>
      <dgm:spPr/>
      <dgm:t>
        <a:bodyPr/>
        <a:lstStyle/>
        <a:p>
          <a:endParaRPr lang="de-DE"/>
        </a:p>
      </dgm:t>
    </dgm:pt>
    <dgm:pt modelId="{7F1C8844-9705-497C-84E6-C3AB0CC46DC0}">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Issue</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specific</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frame</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diagnostic</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prognostic</a:t>
          </a:r>
          <a:r>
            <a:rPr lang="de-DE" dirty="0">
              <a:latin typeface="Verdana" panose="020B0604030504040204" pitchFamily="34" charset="0"/>
              <a:ea typeface="Verdana" panose="020B0604030504040204" pitchFamily="34" charset="0"/>
              <a:cs typeface="Verdana" panose="020B0604030504040204" pitchFamily="34" charset="0"/>
            </a:rPr>
            <a:t>, motivational</a:t>
          </a:r>
        </a:p>
      </dgm:t>
    </dgm:pt>
    <dgm:pt modelId="{CB2C41D8-DF06-425A-B3A8-3AD095125A47}" type="parTrans" cxnId="{97313F01-03EE-4415-A5AC-367B956D3EDF}">
      <dgm:prSet/>
      <dgm:spPr/>
      <dgm:t>
        <a:bodyPr/>
        <a:lstStyle/>
        <a:p>
          <a:endParaRPr lang="de-DE"/>
        </a:p>
      </dgm:t>
    </dgm:pt>
    <dgm:pt modelId="{5D1D5461-38CB-4F3A-A207-0D1209DE2807}" type="sibTrans" cxnId="{97313F01-03EE-4415-A5AC-367B956D3EDF}">
      <dgm:prSet/>
      <dgm:spPr/>
      <dgm:t>
        <a:bodyPr/>
        <a:lstStyle/>
        <a:p>
          <a:endParaRPr lang="de-DE"/>
        </a:p>
      </dgm:t>
    </dgm:pt>
    <dgm:pt modelId="{93A76BA9-AE61-40F9-8107-229288E432A1}">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Claim</a:t>
          </a:r>
        </a:p>
      </dgm:t>
    </dgm:pt>
    <dgm:pt modelId="{BA559A91-5849-43B2-BCFE-B27941C58892}" type="parTrans" cxnId="{C7637C4D-8CA8-4D24-8D9D-745E6527F06E}">
      <dgm:prSet/>
      <dgm:spPr/>
      <dgm:t>
        <a:bodyPr/>
        <a:lstStyle/>
        <a:p>
          <a:endParaRPr lang="de-DE"/>
        </a:p>
      </dgm:t>
    </dgm:pt>
    <dgm:pt modelId="{B6D14A0A-D0DF-4161-9688-00B4D6B9D532}" type="sibTrans" cxnId="{C7637C4D-8CA8-4D24-8D9D-745E6527F06E}">
      <dgm:prSet/>
      <dgm:spPr/>
      <dgm:t>
        <a:bodyPr/>
        <a:lstStyle/>
        <a:p>
          <a:endParaRPr lang="de-DE"/>
        </a:p>
      </dgm:t>
    </dgm:pt>
    <dgm:pt modelId="{97E4EEFC-46DF-4318-A7D6-A6D9673365B6}">
      <dgm:prSet phldrT="[Text]"/>
      <dgm:spPr/>
      <dgm:t>
        <a:bodyPr/>
        <a:lstStyle/>
        <a:p>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8F7B28F1-9CBE-425C-A9E9-C59EC617B024}" type="parTrans" cxnId="{E2CE15AA-38C2-45E3-A32B-534A9503F96D}">
      <dgm:prSet/>
      <dgm:spPr/>
      <dgm:t>
        <a:bodyPr/>
        <a:lstStyle/>
        <a:p>
          <a:endParaRPr lang="de-DE"/>
        </a:p>
      </dgm:t>
    </dgm:pt>
    <dgm:pt modelId="{89DE1E2C-5354-4F84-A125-7BCA9FA86E4D}" type="sibTrans" cxnId="{E2CE15AA-38C2-45E3-A32B-534A9503F96D}">
      <dgm:prSet/>
      <dgm:spPr/>
      <dgm:t>
        <a:bodyPr/>
        <a:lstStyle/>
        <a:p>
          <a:endParaRPr lang="de-DE"/>
        </a:p>
      </dgm:t>
    </dgm:pt>
    <dgm:pt modelId="{E395C8B4-688B-4D47-B379-702F954A95F7}" type="pres">
      <dgm:prSet presAssocID="{A4B9E347-BD0D-4B1E-9F29-25BA0A335A95}" presName="Name0" presStyleCnt="0">
        <dgm:presLayoutVars>
          <dgm:chMax val="3"/>
          <dgm:chPref val="3"/>
          <dgm:bulletEnabled val="1"/>
          <dgm:dir/>
          <dgm:animLvl val="lvl"/>
        </dgm:presLayoutVars>
      </dgm:prSet>
      <dgm:spPr/>
      <dgm:t>
        <a:bodyPr/>
        <a:lstStyle/>
        <a:p>
          <a:endParaRPr lang="de-DE"/>
        </a:p>
      </dgm:t>
    </dgm:pt>
    <dgm:pt modelId="{D476A380-DDDF-4907-86ED-1D7B7FFEDE8A}" type="pres">
      <dgm:prSet presAssocID="{A4B9E347-BD0D-4B1E-9F29-25BA0A335A95}" presName="arc1" presStyleLbl="node1" presStyleIdx="0" presStyleCnt="4"/>
      <dgm:spPr/>
    </dgm:pt>
    <dgm:pt modelId="{19CEF868-4268-4D03-8EF6-7D9120B97D1F}" type="pres">
      <dgm:prSet presAssocID="{A4B9E347-BD0D-4B1E-9F29-25BA0A335A95}" presName="arc3" presStyleLbl="node1" presStyleIdx="1" presStyleCnt="4"/>
      <dgm:spPr/>
    </dgm:pt>
    <dgm:pt modelId="{A5AB6DFC-2AD5-4F6B-83A6-0059FF1FD182}" type="pres">
      <dgm:prSet presAssocID="{A4B9E347-BD0D-4B1E-9F29-25BA0A335A95}" presName="parentText2" presStyleLbl="revTx" presStyleIdx="0" presStyleCnt="3">
        <dgm:presLayoutVars>
          <dgm:chMax val="4"/>
          <dgm:chPref val="3"/>
          <dgm:bulletEnabled val="1"/>
        </dgm:presLayoutVars>
      </dgm:prSet>
      <dgm:spPr/>
      <dgm:t>
        <a:bodyPr/>
        <a:lstStyle/>
        <a:p>
          <a:endParaRPr lang="de-DE"/>
        </a:p>
      </dgm:t>
    </dgm:pt>
    <dgm:pt modelId="{6C130879-FFDF-42C4-83A0-19044364E470}" type="pres">
      <dgm:prSet presAssocID="{A4B9E347-BD0D-4B1E-9F29-25BA0A335A95}" presName="arc2" presStyleLbl="node1" presStyleIdx="2" presStyleCnt="4"/>
      <dgm:spPr/>
    </dgm:pt>
    <dgm:pt modelId="{92413078-4EFC-4829-9D14-8D6A45D8BB24}" type="pres">
      <dgm:prSet presAssocID="{A4B9E347-BD0D-4B1E-9F29-25BA0A335A95}" presName="arc4" presStyleLbl="node1" presStyleIdx="3" presStyleCnt="4"/>
      <dgm:spPr/>
    </dgm:pt>
    <dgm:pt modelId="{5FD4DCDE-996C-4124-8D10-6D1B46318965}" type="pres">
      <dgm:prSet presAssocID="{A4B9E347-BD0D-4B1E-9F29-25BA0A335A95}" presName="parentText3" presStyleLbl="revTx" presStyleIdx="1" presStyleCnt="3">
        <dgm:presLayoutVars>
          <dgm:chMax val="1"/>
          <dgm:chPref val="1"/>
          <dgm:bulletEnabled val="1"/>
        </dgm:presLayoutVars>
      </dgm:prSet>
      <dgm:spPr/>
      <dgm:t>
        <a:bodyPr/>
        <a:lstStyle/>
        <a:p>
          <a:endParaRPr lang="de-DE"/>
        </a:p>
      </dgm:t>
    </dgm:pt>
    <dgm:pt modelId="{6335F176-6638-4298-B7F0-B3572DF628DC}" type="pres">
      <dgm:prSet presAssocID="{A4B9E347-BD0D-4B1E-9F29-25BA0A335A95}" presName="middleComposite" presStyleCnt="0"/>
      <dgm:spPr/>
    </dgm:pt>
    <dgm:pt modelId="{752B6522-F090-4A18-BEC3-5943597FFF8E}" type="pres">
      <dgm:prSet presAssocID="{A96A2008-1863-4302-931E-A2E5B3FD104C}" presName="circ1" presStyleLbl="vennNode1" presStyleIdx="0" presStyleCnt="8"/>
      <dgm:spPr/>
      <dgm:t>
        <a:bodyPr/>
        <a:lstStyle/>
        <a:p>
          <a:endParaRPr lang="de-DE"/>
        </a:p>
      </dgm:t>
    </dgm:pt>
    <dgm:pt modelId="{A34440A5-8479-4C6B-8419-DD42A06C7011}" type="pres">
      <dgm:prSet presAssocID="{A96A2008-1863-4302-931E-A2E5B3FD104C}" presName="circ1Tx" presStyleLbl="revTx" presStyleIdx="1" presStyleCnt="3">
        <dgm:presLayoutVars>
          <dgm:chMax val="0"/>
          <dgm:chPref val="0"/>
        </dgm:presLayoutVars>
      </dgm:prSet>
      <dgm:spPr/>
      <dgm:t>
        <a:bodyPr/>
        <a:lstStyle/>
        <a:p>
          <a:endParaRPr lang="de-DE"/>
        </a:p>
      </dgm:t>
    </dgm:pt>
    <dgm:pt modelId="{65E0800E-8640-488F-8401-4D2A8C357039}" type="pres">
      <dgm:prSet presAssocID="{7F1C8844-9705-497C-84E6-C3AB0CC46DC0}" presName="circ2" presStyleLbl="vennNode1" presStyleIdx="1" presStyleCnt="8"/>
      <dgm:spPr/>
      <dgm:t>
        <a:bodyPr/>
        <a:lstStyle/>
        <a:p>
          <a:endParaRPr lang="de-DE"/>
        </a:p>
      </dgm:t>
    </dgm:pt>
    <dgm:pt modelId="{CF6A9F84-075F-4E04-805E-88B6A2DE2B7F}" type="pres">
      <dgm:prSet presAssocID="{7F1C8844-9705-497C-84E6-C3AB0CC46DC0}" presName="circ2Tx" presStyleLbl="revTx" presStyleIdx="1" presStyleCnt="3">
        <dgm:presLayoutVars>
          <dgm:chMax val="0"/>
          <dgm:chPref val="0"/>
        </dgm:presLayoutVars>
      </dgm:prSet>
      <dgm:spPr/>
      <dgm:t>
        <a:bodyPr/>
        <a:lstStyle/>
        <a:p>
          <a:endParaRPr lang="de-DE"/>
        </a:p>
      </dgm:t>
    </dgm:pt>
    <dgm:pt modelId="{C968F3B3-6A3F-4AA6-BB7A-017CA2302C74}" type="pres">
      <dgm:prSet presAssocID="{A4B9E347-BD0D-4B1E-9F29-25BA0A335A95}" presName="leftComposite" presStyleCnt="0"/>
      <dgm:spPr/>
    </dgm:pt>
    <dgm:pt modelId="{AD9360BF-8790-4435-82B9-D55F43B12213}" type="pres">
      <dgm:prSet presAssocID="{A771C4E8-8482-4F0E-A383-4E82623BC6FE}" presName="childText1_1" presStyleLbl="vennNode1" presStyleIdx="2" presStyleCnt="8">
        <dgm:presLayoutVars>
          <dgm:chMax val="0"/>
          <dgm:chPref val="0"/>
        </dgm:presLayoutVars>
      </dgm:prSet>
      <dgm:spPr/>
      <dgm:t>
        <a:bodyPr/>
        <a:lstStyle/>
        <a:p>
          <a:endParaRPr lang="de-DE"/>
        </a:p>
      </dgm:t>
    </dgm:pt>
    <dgm:pt modelId="{D5ADD946-7FDA-48B1-BDC4-BE75D402D279}" type="pres">
      <dgm:prSet presAssocID="{A771C4E8-8482-4F0E-A383-4E82623BC6FE}" presName="ellipse1" presStyleLbl="vennNode1" presStyleIdx="3" presStyleCnt="8"/>
      <dgm:spPr/>
    </dgm:pt>
    <dgm:pt modelId="{C195BF7A-A021-4AB6-BB71-DB9145007F6A}" type="pres">
      <dgm:prSet presAssocID="{A771C4E8-8482-4F0E-A383-4E82623BC6FE}" presName="ellipse2" presStyleLbl="vennNode1" presStyleIdx="4" presStyleCnt="8"/>
      <dgm:spPr/>
    </dgm:pt>
    <dgm:pt modelId="{D0F77E53-EFD5-450A-A92A-755CC31428C0}" type="pres">
      <dgm:prSet presAssocID="{95314B33-92F1-480B-AAF6-B21E7959CCA2}" presName="childText1_2" presStyleLbl="vennNode1" presStyleIdx="5" presStyleCnt="8">
        <dgm:presLayoutVars>
          <dgm:chMax val="0"/>
          <dgm:chPref val="0"/>
        </dgm:presLayoutVars>
      </dgm:prSet>
      <dgm:spPr/>
      <dgm:t>
        <a:bodyPr/>
        <a:lstStyle/>
        <a:p>
          <a:endParaRPr lang="de-DE"/>
        </a:p>
      </dgm:t>
    </dgm:pt>
    <dgm:pt modelId="{839FC82A-5BF5-4D08-A965-9E7D5F7E2E6A}" type="pres">
      <dgm:prSet presAssocID="{95314B33-92F1-480B-AAF6-B21E7959CCA2}" presName="ellipse3" presStyleLbl="vennNode1" presStyleIdx="6" presStyleCnt="8"/>
      <dgm:spPr/>
    </dgm:pt>
    <dgm:pt modelId="{85D090EC-61B4-4ECC-B3F4-B48FC8489111}" type="pres">
      <dgm:prSet presAssocID="{1499DDCB-7E91-4D98-A866-E8E57FDB3328}" presName="childText1_3" presStyleLbl="vennNode1" presStyleIdx="7" presStyleCnt="8">
        <dgm:presLayoutVars>
          <dgm:chMax val="0"/>
          <dgm:chPref val="0"/>
        </dgm:presLayoutVars>
      </dgm:prSet>
      <dgm:spPr/>
      <dgm:t>
        <a:bodyPr/>
        <a:lstStyle/>
        <a:p>
          <a:endParaRPr lang="de-DE"/>
        </a:p>
      </dgm:t>
    </dgm:pt>
    <dgm:pt modelId="{59E6252A-99EE-4676-80F0-17E5F5914DE2}" type="pres">
      <dgm:prSet presAssocID="{A4B9E347-BD0D-4B1E-9F29-25BA0A335A95}" presName="rightChild" presStyleLbl="node2" presStyleIdx="0" presStyleCnt="1">
        <dgm:presLayoutVars>
          <dgm:chMax val="0"/>
          <dgm:chPref val="0"/>
        </dgm:presLayoutVars>
      </dgm:prSet>
      <dgm:spPr/>
      <dgm:t>
        <a:bodyPr/>
        <a:lstStyle/>
        <a:p>
          <a:endParaRPr lang="de-DE"/>
        </a:p>
      </dgm:t>
    </dgm:pt>
    <dgm:pt modelId="{A573C6F1-6874-4E0A-B248-6B98EA91E1E0}" type="pres">
      <dgm:prSet presAssocID="{A4B9E347-BD0D-4B1E-9F29-25BA0A335A95}" presName="parentText1" presStyleLbl="revTx" presStyleIdx="2" presStyleCnt="3">
        <dgm:presLayoutVars>
          <dgm:chMax val="4"/>
          <dgm:chPref val="3"/>
          <dgm:bulletEnabled val="1"/>
        </dgm:presLayoutVars>
      </dgm:prSet>
      <dgm:spPr/>
      <dgm:t>
        <a:bodyPr/>
        <a:lstStyle/>
        <a:p>
          <a:endParaRPr lang="de-DE"/>
        </a:p>
      </dgm:t>
    </dgm:pt>
  </dgm:ptLst>
  <dgm:cxnLst>
    <dgm:cxn modelId="{F2BBEC47-02EE-4F7E-AE5E-ECBDD608DE53}" type="presOf" srcId="{A96A2008-1863-4302-931E-A2E5B3FD104C}" destId="{752B6522-F090-4A18-BEC3-5943597FFF8E}" srcOrd="0" destOrd="0" presId="urn:microsoft.com/office/officeart/2009/3/layout/PhasedProcess"/>
    <dgm:cxn modelId="{E2CE15AA-38C2-45E3-A32B-534A9503F96D}" srcId="{93A76BA9-AE61-40F9-8107-229288E432A1}" destId="{97E4EEFC-46DF-4318-A7D6-A6D9673365B6}" srcOrd="0" destOrd="0" parTransId="{8F7B28F1-9CBE-425C-A9E9-C59EC617B024}" sibTransId="{89DE1E2C-5354-4F84-A125-7BCA9FA86E4D}"/>
    <dgm:cxn modelId="{8F59D463-9FFA-4EB2-BEE2-B74003C41280}" srcId="{90C876DF-0353-407E-97A2-01575646CEAA}" destId="{1499DDCB-7E91-4D98-A866-E8E57FDB3328}" srcOrd="2" destOrd="0" parTransId="{BDB7644E-E50F-4935-BBE1-DF9CF213152E}" sibTransId="{D2239A20-9C5B-4719-9D84-61A5C5347F92}"/>
    <dgm:cxn modelId="{F32849AD-FD1E-4092-8C49-5A4D779FD467}" type="presOf" srcId="{7F1C8844-9705-497C-84E6-C3AB0CC46DC0}" destId="{CF6A9F84-075F-4E04-805E-88B6A2DE2B7F}" srcOrd="1" destOrd="0" presId="urn:microsoft.com/office/officeart/2009/3/layout/PhasedProcess"/>
    <dgm:cxn modelId="{14B09641-1809-4C4B-AFF3-BE33FF7155FD}" srcId="{BA46041C-97F8-4E0C-9F0B-29E02CDA0234}" destId="{A96A2008-1863-4302-931E-A2E5B3FD104C}" srcOrd="0" destOrd="0" parTransId="{C4F1D3B6-886F-452B-97F1-3D4FB3ABF967}" sibTransId="{6FB3B8B7-7921-41CB-B55C-4028A6D0516A}"/>
    <dgm:cxn modelId="{C7637C4D-8CA8-4D24-8D9D-745E6527F06E}" srcId="{A4B9E347-BD0D-4B1E-9F29-25BA0A335A95}" destId="{93A76BA9-AE61-40F9-8107-229288E432A1}" srcOrd="2" destOrd="0" parTransId="{BA559A91-5849-43B2-BCFE-B27941C58892}" sibTransId="{B6D14A0A-D0DF-4161-9688-00B4D6B9D532}"/>
    <dgm:cxn modelId="{313F3451-6E73-4511-80C7-37B77972A8A6}" type="presOf" srcId="{1499DDCB-7E91-4D98-A866-E8E57FDB3328}" destId="{85D090EC-61B4-4ECC-B3F4-B48FC8489111}" srcOrd="0" destOrd="0" presId="urn:microsoft.com/office/officeart/2009/3/layout/PhasedProcess"/>
    <dgm:cxn modelId="{6386BE04-5D89-44D2-B1D5-DC1C80107CF9}" type="presOf" srcId="{A96A2008-1863-4302-931E-A2E5B3FD104C}" destId="{A34440A5-8479-4C6B-8419-DD42A06C7011}" srcOrd="1" destOrd="0" presId="urn:microsoft.com/office/officeart/2009/3/layout/PhasedProcess"/>
    <dgm:cxn modelId="{9FEB0287-A69B-43A2-B46A-102FC3B411A9}" type="presOf" srcId="{A4B9E347-BD0D-4B1E-9F29-25BA0A335A95}" destId="{E395C8B4-688B-4D47-B379-702F954A95F7}" srcOrd="0" destOrd="0" presId="urn:microsoft.com/office/officeart/2009/3/layout/PhasedProcess"/>
    <dgm:cxn modelId="{EB38C78B-AFF8-486B-88BA-F86E5EBEE421}" srcId="{A4B9E347-BD0D-4B1E-9F29-25BA0A335A95}" destId="{90C876DF-0353-407E-97A2-01575646CEAA}" srcOrd="0" destOrd="0" parTransId="{2226ED6C-4363-4630-8DE2-E28B49174CBE}" sibTransId="{985FBBF2-91F7-488D-A2F9-7028E443E2D6}"/>
    <dgm:cxn modelId="{46D425C2-893C-4DF6-9DC8-D1C638A0E25E}" type="presOf" srcId="{BA46041C-97F8-4E0C-9F0B-29E02CDA0234}" destId="{A5AB6DFC-2AD5-4F6B-83A6-0059FF1FD182}" srcOrd="0" destOrd="0" presId="urn:microsoft.com/office/officeart/2009/3/layout/PhasedProcess"/>
    <dgm:cxn modelId="{97313F01-03EE-4415-A5AC-367B956D3EDF}" srcId="{BA46041C-97F8-4E0C-9F0B-29E02CDA0234}" destId="{7F1C8844-9705-497C-84E6-C3AB0CC46DC0}" srcOrd="1" destOrd="0" parTransId="{CB2C41D8-DF06-425A-B3A8-3AD095125A47}" sibTransId="{5D1D5461-38CB-4F3A-A207-0D1209DE2807}"/>
    <dgm:cxn modelId="{74DDDC50-DDB2-44EB-913C-1D048104B259}" srcId="{90C876DF-0353-407E-97A2-01575646CEAA}" destId="{95314B33-92F1-480B-AAF6-B21E7959CCA2}" srcOrd="1" destOrd="0" parTransId="{9D1A8BF5-2906-41D4-9D15-1E9F8334CB95}" sibTransId="{0E9D80B7-FADA-4B89-962E-57A920A18A80}"/>
    <dgm:cxn modelId="{2C47FC53-1DA5-4592-9249-39BCEEDCE8F7}" srcId="{A4B9E347-BD0D-4B1E-9F29-25BA0A335A95}" destId="{BA46041C-97F8-4E0C-9F0B-29E02CDA0234}" srcOrd="1" destOrd="0" parTransId="{F26BC451-0223-49B7-90AD-51335763CA68}" sibTransId="{4CCFACA3-0E95-41E1-93DB-171F2BAD33A3}"/>
    <dgm:cxn modelId="{E1A6B515-4C1F-408F-A447-4662D78B2B1E}" type="presOf" srcId="{7F1C8844-9705-497C-84E6-C3AB0CC46DC0}" destId="{65E0800E-8640-488F-8401-4D2A8C357039}" srcOrd="0" destOrd="0" presId="urn:microsoft.com/office/officeart/2009/3/layout/PhasedProcess"/>
    <dgm:cxn modelId="{D75441FD-8094-4341-A878-5A5BE74B7D1A}" type="presOf" srcId="{93A76BA9-AE61-40F9-8107-229288E432A1}" destId="{5FD4DCDE-996C-4124-8D10-6D1B46318965}" srcOrd="0" destOrd="0" presId="urn:microsoft.com/office/officeart/2009/3/layout/PhasedProcess"/>
    <dgm:cxn modelId="{525C461C-55C7-42AA-A100-2D9C55025B72}" type="presOf" srcId="{97E4EEFC-46DF-4318-A7D6-A6D9673365B6}" destId="{59E6252A-99EE-4676-80F0-17E5F5914DE2}" srcOrd="0" destOrd="0" presId="urn:microsoft.com/office/officeart/2009/3/layout/PhasedProcess"/>
    <dgm:cxn modelId="{1527147E-2025-47D2-945A-ACD00AB793A6}" srcId="{90C876DF-0353-407E-97A2-01575646CEAA}" destId="{A771C4E8-8482-4F0E-A383-4E82623BC6FE}" srcOrd="0" destOrd="0" parTransId="{68F69BDB-C5F9-4CF4-B61C-81FC38624982}" sibTransId="{72276160-8AEA-4794-AFB3-F2BDD18EDA34}"/>
    <dgm:cxn modelId="{E31C7B08-44F6-48C7-980A-D1D809A3D3CF}" type="presOf" srcId="{90C876DF-0353-407E-97A2-01575646CEAA}" destId="{A573C6F1-6874-4E0A-B248-6B98EA91E1E0}" srcOrd="0" destOrd="0" presId="urn:microsoft.com/office/officeart/2009/3/layout/PhasedProcess"/>
    <dgm:cxn modelId="{10BD6078-2EB6-481B-BACC-4CE3B63C83A5}" type="presOf" srcId="{A771C4E8-8482-4F0E-A383-4E82623BC6FE}" destId="{AD9360BF-8790-4435-82B9-D55F43B12213}" srcOrd="0" destOrd="0" presId="urn:microsoft.com/office/officeart/2009/3/layout/PhasedProcess"/>
    <dgm:cxn modelId="{FA4265D8-C330-4A86-8A72-54A1D92B48CC}" type="presOf" srcId="{95314B33-92F1-480B-AAF6-B21E7959CCA2}" destId="{D0F77E53-EFD5-450A-A92A-755CC31428C0}" srcOrd="0" destOrd="0" presId="urn:microsoft.com/office/officeart/2009/3/layout/PhasedProcess"/>
    <dgm:cxn modelId="{7D28413F-6580-4550-B9ED-E0A673E0C934}" type="presParOf" srcId="{E395C8B4-688B-4D47-B379-702F954A95F7}" destId="{D476A380-DDDF-4907-86ED-1D7B7FFEDE8A}" srcOrd="0" destOrd="0" presId="urn:microsoft.com/office/officeart/2009/3/layout/PhasedProcess"/>
    <dgm:cxn modelId="{545094BB-F07F-44AB-B200-2EA312EE2A11}" type="presParOf" srcId="{E395C8B4-688B-4D47-B379-702F954A95F7}" destId="{19CEF868-4268-4D03-8EF6-7D9120B97D1F}" srcOrd="1" destOrd="0" presId="urn:microsoft.com/office/officeart/2009/3/layout/PhasedProcess"/>
    <dgm:cxn modelId="{B0994D61-F88F-4BDA-BF37-3E8780D36BFD}" type="presParOf" srcId="{E395C8B4-688B-4D47-B379-702F954A95F7}" destId="{A5AB6DFC-2AD5-4F6B-83A6-0059FF1FD182}" srcOrd="2" destOrd="0" presId="urn:microsoft.com/office/officeart/2009/3/layout/PhasedProcess"/>
    <dgm:cxn modelId="{BC2CFEC0-E206-4004-A073-F9DCBDC2728D}" type="presParOf" srcId="{E395C8B4-688B-4D47-B379-702F954A95F7}" destId="{6C130879-FFDF-42C4-83A0-19044364E470}" srcOrd="3" destOrd="0" presId="urn:microsoft.com/office/officeart/2009/3/layout/PhasedProcess"/>
    <dgm:cxn modelId="{3379DE26-9AA3-413B-BA88-DE6E53324A45}" type="presParOf" srcId="{E395C8B4-688B-4D47-B379-702F954A95F7}" destId="{92413078-4EFC-4829-9D14-8D6A45D8BB24}" srcOrd="4" destOrd="0" presId="urn:microsoft.com/office/officeart/2009/3/layout/PhasedProcess"/>
    <dgm:cxn modelId="{A04159A2-FC00-4827-9904-2999CFC5C1DA}" type="presParOf" srcId="{E395C8B4-688B-4D47-B379-702F954A95F7}" destId="{5FD4DCDE-996C-4124-8D10-6D1B46318965}" srcOrd="5" destOrd="0" presId="urn:microsoft.com/office/officeart/2009/3/layout/PhasedProcess"/>
    <dgm:cxn modelId="{4AFF7BD5-7AB5-4F0B-ABE2-08FD7C565136}" type="presParOf" srcId="{E395C8B4-688B-4D47-B379-702F954A95F7}" destId="{6335F176-6638-4298-B7F0-B3572DF628DC}" srcOrd="6" destOrd="0" presId="urn:microsoft.com/office/officeart/2009/3/layout/PhasedProcess"/>
    <dgm:cxn modelId="{8D686806-B0FB-4E15-9877-24DD3FD39CB7}" type="presParOf" srcId="{6335F176-6638-4298-B7F0-B3572DF628DC}" destId="{752B6522-F090-4A18-BEC3-5943597FFF8E}" srcOrd="0" destOrd="0" presId="urn:microsoft.com/office/officeart/2009/3/layout/PhasedProcess"/>
    <dgm:cxn modelId="{136B8FD7-6EEF-4C37-9EE5-5A097837BE47}" type="presParOf" srcId="{6335F176-6638-4298-B7F0-B3572DF628DC}" destId="{A34440A5-8479-4C6B-8419-DD42A06C7011}" srcOrd="1" destOrd="0" presId="urn:microsoft.com/office/officeart/2009/3/layout/PhasedProcess"/>
    <dgm:cxn modelId="{72096F28-A550-4142-98A3-B51C80D6AF36}" type="presParOf" srcId="{6335F176-6638-4298-B7F0-B3572DF628DC}" destId="{65E0800E-8640-488F-8401-4D2A8C357039}" srcOrd="2" destOrd="0" presId="urn:microsoft.com/office/officeart/2009/3/layout/PhasedProcess"/>
    <dgm:cxn modelId="{28889DC0-7EC8-4C81-9371-85A3D41A3D6F}" type="presParOf" srcId="{6335F176-6638-4298-B7F0-B3572DF628DC}" destId="{CF6A9F84-075F-4E04-805E-88B6A2DE2B7F}" srcOrd="3" destOrd="0" presId="urn:microsoft.com/office/officeart/2009/3/layout/PhasedProcess"/>
    <dgm:cxn modelId="{A9D5D467-BA78-4CC4-A9A6-963746E353D2}" type="presParOf" srcId="{E395C8B4-688B-4D47-B379-702F954A95F7}" destId="{C968F3B3-6A3F-4AA6-BB7A-017CA2302C74}" srcOrd="7" destOrd="0" presId="urn:microsoft.com/office/officeart/2009/3/layout/PhasedProcess"/>
    <dgm:cxn modelId="{4C40FED9-825E-4ABE-872E-BBEA286CC251}" type="presParOf" srcId="{C968F3B3-6A3F-4AA6-BB7A-017CA2302C74}" destId="{AD9360BF-8790-4435-82B9-D55F43B12213}" srcOrd="0" destOrd="0" presId="urn:microsoft.com/office/officeart/2009/3/layout/PhasedProcess"/>
    <dgm:cxn modelId="{D5A826A3-1AF6-4287-8B0A-0559731419B4}" type="presParOf" srcId="{C968F3B3-6A3F-4AA6-BB7A-017CA2302C74}" destId="{D5ADD946-7FDA-48B1-BDC4-BE75D402D279}" srcOrd="1" destOrd="0" presId="urn:microsoft.com/office/officeart/2009/3/layout/PhasedProcess"/>
    <dgm:cxn modelId="{D10D6DBB-48D4-4F5A-BEA1-1DADEEEAFB38}" type="presParOf" srcId="{C968F3B3-6A3F-4AA6-BB7A-017CA2302C74}" destId="{C195BF7A-A021-4AB6-BB71-DB9145007F6A}" srcOrd="2" destOrd="0" presId="urn:microsoft.com/office/officeart/2009/3/layout/PhasedProcess"/>
    <dgm:cxn modelId="{D0837548-B3FA-4509-97C3-3A1637E82A3C}" type="presParOf" srcId="{C968F3B3-6A3F-4AA6-BB7A-017CA2302C74}" destId="{D0F77E53-EFD5-450A-A92A-755CC31428C0}" srcOrd="3" destOrd="0" presId="urn:microsoft.com/office/officeart/2009/3/layout/PhasedProcess"/>
    <dgm:cxn modelId="{A2402A39-E8F2-424C-86E8-B43AB9AD9158}" type="presParOf" srcId="{C968F3B3-6A3F-4AA6-BB7A-017CA2302C74}" destId="{839FC82A-5BF5-4D08-A965-9E7D5F7E2E6A}" srcOrd="4" destOrd="0" presId="urn:microsoft.com/office/officeart/2009/3/layout/PhasedProcess"/>
    <dgm:cxn modelId="{9FF688C2-1494-425F-A82A-379CB9ED2261}" type="presParOf" srcId="{C968F3B3-6A3F-4AA6-BB7A-017CA2302C74}" destId="{85D090EC-61B4-4ECC-B3F4-B48FC8489111}" srcOrd="5" destOrd="0" presId="urn:microsoft.com/office/officeart/2009/3/layout/PhasedProcess"/>
    <dgm:cxn modelId="{0B9C0E65-351F-4A69-B20E-17D990227B2C}" type="presParOf" srcId="{E395C8B4-688B-4D47-B379-702F954A95F7}" destId="{59E6252A-99EE-4676-80F0-17E5F5914DE2}" srcOrd="8" destOrd="0" presId="urn:microsoft.com/office/officeart/2009/3/layout/PhasedProcess"/>
    <dgm:cxn modelId="{A0D92720-90D2-490B-B699-C1F656711792}" type="presParOf" srcId="{E395C8B4-688B-4D47-B379-702F954A95F7}" destId="{A573C6F1-6874-4E0A-B248-6B98EA91E1E0}"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B9E347-BD0D-4B1E-9F29-25BA0A335A95}" type="doc">
      <dgm:prSet loTypeId="urn:microsoft.com/office/officeart/2009/3/layout/PhasedProcess" loCatId="process" qsTypeId="urn:microsoft.com/office/officeart/2005/8/quickstyle/simple1" qsCatId="simple" csTypeId="urn:microsoft.com/office/officeart/2005/8/colors/colorful4" csCatId="colorful" phldr="1"/>
      <dgm:spPr/>
      <dgm:t>
        <a:bodyPr/>
        <a:lstStyle/>
        <a:p>
          <a:endParaRPr lang="de-DE"/>
        </a:p>
      </dgm:t>
    </dgm:pt>
    <dgm:pt modelId="{90C876DF-0353-407E-97A2-01575646CEAA}">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Metaphors</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2226ED6C-4363-4630-8DE2-E28B49174CBE}" type="parTrans" cxnId="{EB38C78B-AFF8-486B-88BA-F86E5EBEE421}">
      <dgm:prSet/>
      <dgm:spPr/>
      <dgm:t>
        <a:bodyPr/>
        <a:lstStyle/>
        <a:p>
          <a:endParaRPr lang="de-DE"/>
        </a:p>
      </dgm:t>
    </dgm:pt>
    <dgm:pt modelId="{985FBBF2-91F7-488D-A2F9-7028E443E2D6}" type="sibTrans" cxnId="{EB38C78B-AFF8-486B-88BA-F86E5EBEE421}">
      <dgm:prSet/>
      <dgm:spPr/>
      <dgm:t>
        <a:bodyPr/>
        <a:lstStyle/>
        <a:p>
          <a:endParaRPr lang="de-DE"/>
        </a:p>
      </dgm:t>
    </dgm:pt>
    <dgm:pt modelId="{A771C4E8-8482-4F0E-A383-4E82623BC6FE}">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68F69BDB-C5F9-4CF4-B61C-81FC38624982}" type="parTrans" cxnId="{1527147E-2025-47D2-945A-ACD00AB793A6}">
      <dgm:prSet/>
      <dgm:spPr/>
      <dgm:t>
        <a:bodyPr/>
        <a:lstStyle/>
        <a:p>
          <a:endParaRPr lang="de-DE"/>
        </a:p>
      </dgm:t>
    </dgm:pt>
    <dgm:pt modelId="{72276160-8AEA-4794-AFB3-F2BDD18EDA34}" type="sibTrans" cxnId="{1527147E-2025-47D2-945A-ACD00AB793A6}">
      <dgm:prSet/>
      <dgm:spPr/>
      <dgm:t>
        <a:bodyPr/>
        <a:lstStyle/>
        <a:p>
          <a:endParaRPr lang="de-DE"/>
        </a:p>
      </dgm:t>
    </dgm:pt>
    <dgm:pt modelId="{95314B33-92F1-480B-AAF6-B21E7959CCA2}">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9D1A8BF5-2906-41D4-9D15-1E9F8334CB95}" type="parTrans" cxnId="{74DDDC50-DDB2-44EB-913C-1D048104B259}">
      <dgm:prSet/>
      <dgm:spPr/>
      <dgm:t>
        <a:bodyPr/>
        <a:lstStyle/>
        <a:p>
          <a:endParaRPr lang="de-DE"/>
        </a:p>
      </dgm:t>
    </dgm:pt>
    <dgm:pt modelId="{0E9D80B7-FADA-4B89-962E-57A920A18A80}" type="sibTrans" cxnId="{74DDDC50-DDB2-44EB-913C-1D048104B259}">
      <dgm:prSet/>
      <dgm:spPr/>
      <dgm:t>
        <a:bodyPr/>
        <a:lstStyle/>
        <a:p>
          <a:endParaRPr lang="de-DE"/>
        </a:p>
      </dgm:t>
    </dgm:pt>
    <dgm:pt modelId="{1499DDCB-7E91-4D98-A866-E8E57FDB3328}">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BDB7644E-E50F-4935-BBE1-DF9CF213152E}" type="parTrans" cxnId="{8F59D463-9FFA-4EB2-BEE2-B74003C41280}">
      <dgm:prSet/>
      <dgm:spPr/>
      <dgm:t>
        <a:bodyPr/>
        <a:lstStyle/>
        <a:p>
          <a:endParaRPr lang="de-DE"/>
        </a:p>
      </dgm:t>
    </dgm:pt>
    <dgm:pt modelId="{D2239A20-9C5B-4719-9D84-61A5C5347F92}" type="sibTrans" cxnId="{8F59D463-9FFA-4EB2-BEE2-B74003C41280}">
      <dgm:prSet/>
      <dgm:spPr/>
      <dgm:t>
        <a:bodyPr/>
        <a:lstStyle/>
        <a:p>
          <a:endParaRPr lang="de-DE"/>
        </a:p>
      </dgm:t>
    </dgm:pt>
    <dgm:pt modelId="{BA46041C-97F8-4E0C-9F0B-29E02CDA0234}">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Frames</a:t>
          </a:r>
        </a:p>
      </dgm:t>
    </dgm:pt>
    <dgm:pt modelId="{F26BC451-0223-49B7-90AD-51335763CA68}" type="parTrans" cxnId="{2C47FC53-1DA5-4592-9249-39BCEEDCE8F7}">
      <dgm:prSet/>
      <dgm:spPr/>
      <dgm:t>
        <a:bodyPr/>
        <a:lstStyle/>
        <a:p>
          <a:endParaRPr lang="de-DE"/>
        </a:p>
      </dgm:t>
    </dgm:pt>
    <dgm:pt modelId="{4CCFACA3-0E95-41E1-93DB-171F2BAD33A3}" type="sibTrans" cxnId="{2C47FC53-1DA5-4592-9249-39BCEEDCE8F7}">
      <dgm:prSet/>
      <dgm:spPr/>
      <dgm:t>
        <a:bodyPr/>
        <a:lstStyle/>
        <a:p>
          <a:endParaRPr lang="de-DE"/>
        </a:p>
      </dgm:t>
    </dgm:pt>
    <dgm:pt modelId="{A96A2008-1863-4302-931E-A2E5B3FD104C}">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Masterframe</a:t>
          </a:r>
        </a:p>
      </dgm:t>
    </dgm:pt>
    <dgm:pt modelId="{C4F1D3B6-886F-452B-97F1-3D4FB3ABF967}" type="parTrans" cxnId="{14B09641-1809-4C4B-AFF3-BE33FF7155FD}">
      <dgm:prSet/>
      <dgm:spPr/>
      <dgm:t>
        <a:bodyPr/>
        <a:lstStyle/>
        <a:p>
          <a:endParaRPr lang="de-DE"/>
        </a:p>
      </dgm:t>
    </dgm:pt>
    <dgm:pt modelId="{6FB3B8B7-7921-41CB-B55C-4028A6D0516A}" type="sibTrans" cxnId="{14B09641-1809-4C4B-AFF3-BE33FF7155FD}">
      <dgm:prSet/>
      <dgm:spPr/>
      <dgm:t>
        <a:bodyPr/>
        <a:lstStyle/>
        <a:p>
          <a:endParaRPr lang="de-DE"/>
        </a:p>
      </dgm:t>
    </dgm:pt>
    <dgm:pt modelId="{7F1C8844-9705-497C-84E6-C3AB0CC46DC0}">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Issue</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specific</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frame</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diagnostic</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prognostic</a:t>
          </a:r>
          <a:r>
            <a:rPr lang="de-DE" dirty="0">
              <a:latin typeface="Verdana" panose="020B0604030504040204" pitchFamily="34" charset="0"/>
              <a:ea typeface="Verdana" panose="020B0604030504040204" pitchFamily="34" charset="0"/>
              <a:cs typeface="Verdana" panose="020B0604030504040204" pitchFamily="34" charset="0"/>
            </a:rPr>
            <a:t>, motivational</a:t>
          </a:r>
        </a:p>
      </dgm:t>
    </dgm:pt>
    <dgm:pt modelId="{CB2C41D8-DF06-425A-B3A8-3AD095125A47}" type="parTrans" cxnId="{97313F01-03EE-4415-A5AC-367B956D3EDF}">
      <dgm:prSet/>
      <dgm:spPr/>
      <dgm:t>
        <a:bodyPr/>
        <a:lstStyle/>
        <a:p>
          <a:endParaRPr lang="de-DE"/>
        </a:p>
      </dgm:t>
    </dgm:pt>
    <dgm:pt modelId="{5D1D5461-38CB-4F3A-A207-0D1209DE2807}" type="sibTrans" cxnId="{97313F01-03EE-4415-A5AC-367B956D3EDF}">
      <dgm:prSet/>
      <dgm:spPr/>
      <dgm:t>
        <a:bodyPr/>
        <a:lstStyle/>
        <a:p>
          <a:endParaRPr lang="de-DE"/>
        </a:p>
      </dgm:t>
    </dgm:pt>
    <dgm:pt modelId="{93A76BA9-AE61-40F9-8107-229288E432A1}">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Claim</a:t>
          </a:r>
        </a:p>
      </dgm:t>
    </dgm:pt>
    <dgm:pt modelId="{BA559A91-5849-43B2-BCFE-B27941C58892}" type="parTrans" cxnId="{C7637C4D-8CA8-4D24-8D9D-745E6527F06E}">
      <dgm:prSet/>
      <dgm:spPr/>
      <dgm:t>
        <a:bodyPr/>
        <a:lstStyle/>
        <a:p>
          <a:endParaRPr lang="de-DE"/>
        </a:p>
      </dgm:t>
    </dgm:pt>
    <dgm:pt modelId="{B6D14A0A-D0DF-4161-9688-00B4D6B9D532}" type="sibTrans" cxnId="{C7637C4D-8CA8-4D24-8D9D-745E6527F06E}">
      <dgm:prSet/>
      <dgm:spPr/>
      <dgm:t>
        <a:bodyPr/>
        <a:lstStyle/>
        <a:p>
          <a:endParaRPr lang="de-DE"/>
        </a:p>
      </dgm:t>
    </dgm:pt>
    <dgm:pt modelId="{97E4EEFC-46DF-4318-A7D6-A6D9673365B6}">
      <dgm:prSet phldrT="[Text]"/>
      <dgm:spPr/>
      <dgm:t>
        <a:bodyPr/>
        <a:lstStyle/>
        <a:p>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8F7B28F1-9CBE-425C-A9E9-C59EC617B024}" type="parTrans" cxnId="{E2CE15AA-38C2-45E3-A32B-534A9503F96D}">
      <dgm:prSet/>
      <dgm:spPr/>
      <dgm:t>
        <a:bodyPr/>
        <a:lstStyle/>
        <a:p>
          <a:endParaRPr lang="de-DE"/>
        </a:p>
      </dgm:t>
    </dgm:pt>
    <dgm:pt modelId="{89DE1E2C-5354-4F84-A125-7BCA9FA86E4D}" type="sibTrans" cxnId="{E2CE15AA-38C2-45E3-A32B-534A9503F96D}">
      <dgm:prSet/>
      <dgm:spPr/>
      <dgm:t>
        <a:bodyPr/>
        <a:lstStyle/>
        <a:p>
          <a:endParaRPr lang="de-DE"/>
        </a:p>
      </dgm:t>
    </dgm:pt>
    <dgm:pt modelId="{E395C8B4-688B-4D47-B379-702F954A95F7}" type="pres">
      <dgm:prSet presAssocID="{A4B9E347-BD0D-4B1E-9F29-25BA0A335A95}" presName="Name0" presStyleCnt="0">
        <dgm:presLayoutVars>
          <dgm:chMax val="3"/>
          <dgm:chPref val="3"/>
          <dgm:bulletEnabled val="1"/>
          <dgm:dir/>
          <dgm:animLvl val="lvl"/>
        </dgm:presLayoutVars>
      </dgm:prSet>
      <dgm:spPr/>
      <dgm:t>
        <a:bodyPr/>
        <a:lstStyle/>
        <a:p>
          <a:endParaRPr lang="de-DE"/>
        </a:p>
      </dgm:t>
    </dgm:pt>
    <dgm:pt modelId="{D476A380-DDDF-4907-86ED-1D7B7FFEDE8A}" type="pres">
      <dgm:prSet presAssocID="{A4B9E347-BD0D-4B1E-9F29-25BA0A335A95}" presName="arc1" presStyleLbl="node1" presStyleIdx="0" presStyleCnt="4"/>
      <dgm:spPr/>
    </dgm:pt>
    <dgm:pt modelId="{19CEF868-4268-4D03-8EF6-7D9120B97D1F}" type="pres">
      <dgm:prSet presAssocID="{A4B9E347-BD0D-4B1E-9F29-25BA0A335A95}" presName="arc3" presStyleLbl="node1" presStyleIdx="1" presStyleCnt="4"/>
      <dgm:spPr/>
    </dgm:pt>
    <dgm:pt modelId="{A5AB6DFC-2AD5-4F6B-83A6-0059FF1FD182}" type="pres">
      <dgm:prSet presAssocID="{A4B9E347-BD0D-4B1E-9F29-25BA0A335A95}" presName="parentText2" presStyleLbl="revTx" presStyleIdx="0" presStyleCnt="3">
        <dgm:presLayoutVars>
          <dgm:chMax val="4"/>
          <dgm:chPref val="3"/>
          <dgm:bulletEnabled val="1"/>
        </dgm:presLayoutVars>
      </dgm:prSet>
      <dgm:spPr/>
      <dgm:t>
        <a:bodyPr/>
        <a:lstStyle/>
        <a:p>
          <a:endParaRPr lang="de-DE"/>
        </a:p>
      </dgm:t>
    </dgm:pt>
    <dgm:pt modelId="{6C130879-FFDF-42C4-83A0-19044364E470}" type="pres">
      <dgm:prSet presAssocID="{A4B9E347-BD0D-4B1E-9F29-25BA0A335A95}" presName="arc2" presStyleLbl="node1" presStyleIdx="2" presStyleCnt="4"/>
      <dgm:spPr/>
    </dgm:pt>
    <dgm:pt modelId="{92413078-4EFC-4829-9D14-8D6A45D8BB24}" type="pres">
      <dgm:prSet presAssocID="{A4B9E347-BD0D-4B1E-9F29-25BA0A335A95}" presName="arc4" presStyleLbl="node1" presStyleIdx="3" presStyleCnt="4"/>
      <dgm:spPr/>
    </dgm:pt>
    <dgm:pt modelId="{5FD4DCDE-996C-4124-8D10-6D1B46318965}" type="pres">
      <dgm:prSet presAssocID="{A4B9E347-BD0D-4B1E-9F29-25BA0A335A95}" presName="parentText3" presStyleLbl="revTx" presStyleIdx="1" presStyleCnt="3">
        <dgm:presLayoutVars>
          <dgm:chMax val="1"/>
          <dgm:chPref val="1"/>
          <dgm:bulletEnabled val="1"/>
        </dgm:presLayoutVars>
      </dgm:prSet>
      <dgm:spPr/>
      <dgm:t>
        <a:bodyPr/>
        <a:lstStyle/>
        <a:p>
          <a:endParaRPr lang="de-DE"/>
        </a:p>
      </dgm:t>
    </dgm:pt>
    <dgm:pt modelId="{6335F176-6638-4298-B7F0-B3572DF628DC}" type="pres">
      <dgm:prSet presAssocID="{A4B9E347-BD0D-4B1E-9F29-25BA0A335A95}" presName="middleComposite" presStyleCnt="0"/>
      <dgm:spPr/>
    </dgm:pt>
    <dgm:pt modelId="{752B6522-F090-4A18-BEC3-5943597FFF8E}" type="pres">
      <dgm:prSet presAssocID="{A96A2008-1863-4302-931E-A2E5B3FD104C}" presName="circ1" presStyleLbl="vennNode1" presStyleIdx="0" presStyleCnt="8"/>
      <dgm:spPr/>
      <dgm:t>
        <a:bodyPr/>
        <a:lstStyle/>
        <a:p>
          <a:endParaRPr lang="de-DE"/>
        </a:p>
      </dgm:t>
    </dgm:pt>
    <dgm:pt modelId="{A34440A5-8479-4C6B-8419-DD42A06C7011}" type="pres">
      <dgm:prSet presAssocID="{A96A2008-1863-4302-931E-A2E5B3FD104C}" presName="circ1Tx" presStyleLbl="revTx" presStyleIdx="1" presStyleCnt="3">
        <dgm:presLayoutVars>
          <dgm:chMax val="0"/>
          <dgm:chPref val="0"/>
        </dgm:presLayoutVars>
      </dgm:prSet>
      <dgm:spPr/>
      <dgm:t>
        <a:bodyPr/>
        <a:lstStyle/>
        <a:p>
          <a:endParaRPr lang="de-DE"/>
        </a:p>
      </dgm:t>
    </dgm:pt>
    <dgm:pt modelId="{65E0800E-8640-488F-8401-4D2A8C357039}" type="pres">
      <dgm:prSet presAssocID="{7F1C8844-9705-497C-84E6-C3AB0CC46DC0}" presName="circ2" presStyleLbl="vennNode1" presStyleIdx="1" presStyleCnt="8"/>
      <dgm:spPr/>
      <dgm:t>
        <a:bodyPr/>
        <a:lstStyle/>
        <a:p>
          <a:endParaRPr lang="de-DE"/>
        </a:p>
      </dgm:t>
    </dgm:pt>
    <dgm:pt modelId="{CF6A9F84-075F-4E04-805E-88B6A2DE2B7F}" type="pres">
      <dgm:prSet presAssocID="{7F1C8844-9705-497C-84E6-C3AB0CC46DC0}" presName="circ2Tx" presStyleLbl="revTx" presStyleIdx="1" presStyleCnt="3">
        <dgm:presLayoutVars>
          <dgm:chMax val="0"/>
          <dgm:chPref val="0"/>
        </dgm:presLayoutVars>
      </dgm:prSet>
      <dgm:spPr/>
      <dgm:t>
        <a:bodyPr/>
        <a:lstStyle/>
        <a:p>
          <a:endParaRPr lang="de-DE"/>
        </a:p>
      </dgm:t>
    </dgm:pt>
    <dgm:pt modelId="{C968F3B3-6A3F-4AA6-BB7A-017CA2302C74}" type="pres">
      <dgm:prSet presAssocID="{A4B9E347-BD0D-4B1E-9F29-25BA0A335A95}" presName="leftComposite" presStyleCnt="0"/>
      <dgm:spPr/>
    </dgm:pt>
    <dgm:pt modelId="{AD9360BF-8790-4435-82B9-D55F43B12213}" type="pres">
      <dgm:prSet presAssocID="{A771C4E8-8482-4F0E-A383-4E82623BC6FE}" presName="childText1_1" presStyleLbl="vennNode1" presStyleIdx="2" presStyleCnt="8">
        <dgm:presLayoutVars>
          <dgm:chMax val="0"/>
          <dgm:chPref val="0"/>
        </dgm:presLayoutVars>
      </dgm:prSet>
      <dgm:spPr/>
      <dgm:t>
        <a:bodyPr/>
        <a:lstStyle/>
        <a:p>
          <a:endParaRPr lang="de-DE"/>
        </a:p>
      </dgm:t>
    </dgm:pt>
    <dgm:pt modelId="{D5ADD946-7FDA-48B1-BDC4-BE75D402D279}" type="pres">
      <dgm:prSet presAssocID="{A771C4E8-8482-4F0E-A383-4E82623BC6FE}" presName="ellipse1" presStyleLbl="vennNode1" presStyleIdx="3" presStyleCnt="8"/>
      <dgm:spPr/>
    </dgm:pt>
    <dgm:pt modelId="{C195BF7A-A021-4AB6-BB71-DB9145007F6A}" type="pres">
      <dgm:prSet presAssocID="{A771C4E8-8482-4F0E-A383-4E82623BC6FE}" presName="ellipse2" presStyleLbl="vennNode1" presStyleIdx="4" presStyleCnt="8"/>
      <dgm:spPr/>
    </dgm:pt>
    <dgm:pt modelId="{D0F77E53-EFD5-450A-A92A-755CC31428C0}" type="pres">
      <dgm:prSet presAssocID="{95314B33-92F1-480B-AAF6-B21E7959CCA2}" presName="childText1_2" presStyleLbl="vennNode1" presStyleIdx="5" presStyleCnt="8">
        <dgm:presLayoutVars>
          <dgm:chMax val="0"/>
          <dgm:chPref val="0"/>
        </dgm:presLayoutVars>
      </dgm:prSet>
      <dgm:spPr/>
      <dgm:t>
        <a:bodyPr/>
        <a:lstStyle/>
        <a:p>
          <a:endParaRPr lang="de-DE"/>
        </a:p>
      </dgm:t>
    </dgm:pt>
    <dgm:pt modelId="{839FC82A-5BF5-4D08-A965-9E7D5F7E2E6A}" type="pres">
      <dgm:prSet presAssocID="{95314B33-92F1-480B-AAF6-B21E7959CCA2}" presName="ellipse3" presStyleLbl="vennNode1" presStyleIdx="6" presStyleCnt="8"/>
      <dgm:spPr/>
    </dgm:pt>
    <dgm:pt modelId="{85D090EC-61B4-4ECC-B3F4-B48FC8489111}" type="pres">
      <dgm:prSet presAssocID="{1499DDCB-7E91-4D98-A866-E8E57FDB3328}" presName="childText1_3" presStyleLbl="vennNode1" presStyleIdx="7" presStyleCnt="8">
        <dgm:presLayoutVars>
          <dgm:chMax val="0"/>
          <dgm:chPref val="0"/>
        </dgm:presLayoutVars>
      </dgm:prSet>
      <dgm:spPr/>
      <dgm:t>
        <a:bodyPr/>
        <a:lstStyle/>
        <a:p>
          <a:endParaRPr lang="de-DE"/>
        </a:p>
      </dgm:t>
    </dgm:pt>
    <dgm:pt modelId="{59E6252A-99EE-4676-80F0-17E5F5914DE2}" type="pres">
      <dgm:prSet presAssocID="{A4B9E347-BD0D-4B1E-9F29-25BA0A335A95}" presName="rightChild" presStyleLbl="node2" presStyleIdx="0" presStyleCnt="1">
        <dgm:presLayoutVars>
          <dgm:chMax val="0"/>
          <dgm:chPref val="0"/>
        </dgm:presLayoutVars>
      </dgm:prSet>
      <dgm:spPr/>
      <dgm:t>
        <a:bodyPr/>
        <a:lstStyle/>
        <a:p>
          <a:endParaRPr lang="de-DE"/>
        </a:p>
      </dgm:t>
    </dgm:pt>
    <dgm:pt modelId="{A573C6F1-6874-4E0A-B248-6B98EA91E1E0}" type="pres">
      <dgm:prSet presAssocID="{A4B9E347-BD0D-4B1E-9F29-25BA0A335A95}" presName="parentText1" presStyleLbl="revTx" presStyleIdx="2" presStyleCnt="3">
        <dgm:presLayoutVars>
          <dgm:chMax val="4"/>
          <dgm:chPref val="3"/>
          <dgm:bulletEnabled val="1"/>
        </dgm:presLayoutVars>
      </dgm:prSet>
      <dgm:spPr/>
      <dgm:t>
        <a:bodyPr/>
        <a:lstStyle/>
        <a:p>
          <a:endParaRPr lang="de-DE"/>
        </a:p>
      </dgm:t>
    </dgm:pt>
  </dgm:ptLst>
  <dgm:cxnLst>
    <dgm:cxn modelId="{F2BBEC47-02EE-4F7E-AE5E-ECBDD608DE53}" type="presOf" srcId="{A96A2008-1863-4302-931E-A2E5B3FD104C}" destId="{752B6522-F090-4A18-BEC3-5943597FFF8E}" srcOrd="0" destOrd="0" presId="urn:microsoft.com/office/officeart/2009/3/layout/PhasedProcess"/>
    <dgm:cxn modelId="{E2CE15AA-38C2-45E3-A32B-534A9503F96D}" srcId="{93A76BA9-AE61-40F9-8107-229288E432A1}" destId="{97E4EEFC-46DF-4318-A7D6-A6D9673365B6}" srcOrd="0" destOrd="0" parTransId="{8F7B28F1-9CBE-425C-A9E9-C59EC617B024}" sibTransId="{89DE1E2C-5354-4F84-A125-7BCA9FA86E4D}"/>
    <dgm:cxn modelId="{8F59D463-9FFA-4EB2-BEE2-B74003C41280}" srcId="{90C876DF-0353-407E-97A2-01575646CEAA}" destId="{1499DDCB-7E91-4D98-A866-E8E57FDB3328}" srcOrd="2" destOrd="0" parTransId="{BDB7644E-E50F-4935-BBE1-DF9CF213152E}" sibTransId="{D2239A20-9C5B-4719-9D84-61A5C5347F92}"/>
    <dgm:cxn modelId="{F32849AD-FD1E-4092-8C49-5A4D779FD467}" type="presOf" srcId="{7F1C8844-9705-497C-84E6-C3AB0CC46DC0}" destId="{CF6A9F84-075F-4E04-805E-88B6A2DE2B7F}" srcOrd="1" destOrd="0" presId="urn:microsoft.com/office/officeart/2009/3/layout/PhasedProcess"/>
    <dgm:cxn modelId="{14B09641-1809-4C4B-AFF3-BE33FF7155FD}" srcId="{BA46041C-97F8-4E0C-9F0B-29E02CDA0234}" destId="{A96A2008-1863-4302-931E-A2E5B3FD104C}" srcOrd="0" destOrd="0" parTransId="{C4F1D3B6-886F-452B-97F1-3D4FB3ABF967}" sibTransId="{6FB3B8B7-7921-41CB-B55C-4028A6D0516A}"/>
    <dgm:cxn modelId="{C7637C4D-8CA8-4D24-8D9D-745E6527F06E}" srcId="{A4B9E347-BD0D-4B1E-9F29-25BA0A335A95}" destId="{93A76BA9-AE61-40F9-8107-229288E432A1}" srcOrd="2" destOrd="0" parTransId="{BA559A91-5849-43B2-BCFE-B27941C58892}" sibTransId="{B6D14A0A-D0DF-4161-9688-00B4D6B9D532}"/>
    <dgm:cxn modelId="{313F3451-6E73-4511-80C7-37B77972A8A6}" type="presOf" srcId="{1499DDCB-7E91-4D98-A866-E8E57FDB3328}" destId="{85D090EC-61B4-4ECC-B3F4-B48FC8489111}" srcOrd="0" destOrd="0" presId="urn:microsoft.com/office/officeart/2009/3/layout/PhasedProcess"/>
    <dgm:cxn modelId="{6386BE04-5D89-44D2-B1D5-DC1C80107CF9}" type="presOf" srcId="{A96A2008-1863-4302-931E-A2E5B3FD104C}" destId="{A34440A5-8479-4C6B-8419-DD42A06C7011}" srcOrd="1" destOrd="0" presId="urn:microsoft.com/office/officeart/2009/3/layout/PhasedProcess"/>
    <dgm:cxn modelId="{9FEB0287-A69B-43A2-B46A-102FC3B411A9}" type="presOf" srcId="{A4B9E347-BD0D-4B1E-9F29-25BA0A335A95}" destId="{E395C8B4-688B-4D47-B379-702F954A95F7}" srcOrd="0" destOrd="0" presId="urn:microsoft.com/office/officeart/2009/3/layout/PhasedProcess"/>
    <dgm:cxn modelId="{EB38C78B-AFF8-486B-88BA-F86E5EBEE421}" srcId="{A4B9E347-BD0D-4B1E-9F29-25BA0A335A95}" destId="{90C876DF-0353-407E-97A2-01575646CEAA}" srcOrd="0" destOrd="0" parTransId="{2226ED6C-4363-4630-8DE2-E28B49174CBE}" sibTransId="{985FBBF2-91F7-488D-A2F9-7028E443E2D6}"/>
    <dgm:cxn modelId="{46D425C2-893C-4DF6-9DC8-D1C638A0E25E}" type="presOf" srcId="{BA46041C-97F8-4E0C-9F0B-29E02CDA0234}" destId="{A5AB6DFC-2AD5-4F6B-83A6-0059FF1FD182}" srcOrd="0" destOrd="0" presId="urn:microsoft.com/office/officeart/2009/3/layout/PhasedProcess"/>
    <dgm:cxn modelId="{97313F01-03EE-4415-A5AC-367B956D3EDF}" srcId="{BA46041C-97F8-4E0C-9F0B-29E02CDA0234}" destId="{7F1C8844-9705-497C-84E6-C3AB0CC46DC0}" srcOrd="1" destOrd="0" parTransId="{CB2C41D8-DF06-425A-B3A8-3AD095125A47}" sibTransId="{5D1D5461-38CB-4F3A-A207-0D1209DE2807}"/>
    <dgm:cxn modelId="{74DDDC50-DDB2-44EB-913C-1D048104B259}" srcId="{90C876DF-0353-407E-97A2-01575646CEAA}" destId="{95314B33-92F1-480B-AAF6-B21E7959CCA2}" srcOrd="1" destOrd="0" parTransId="{9D1A8BF5-2906-41D4-9D15-1E9F8334CB95}" sibTransId="{0E9D80B7-FADA-4B89-962E-57A920A18A80}"/>
    <dgm:cxn modelId="{2C47FC53-1DA5-4592-9249-39BCEEDCE8F7}" srcId="{A4B9E347-BD0D-4B1E-9F29-25BA0A335A95}" destId="{BA46041C-97F8-4E0C-9F0B-29E02CDA0234}" srcOrd="1" destOrd="0" parTransId="{F26BC451-0223-49B7-90AD-51335763CA68}" sibTransId="{4CCFACA3-0E95-41E1-93DB-171F2BAD33A3}"/>
    <dgm:cxn modelId="{E1A6B515-4C1F-408F-A447-4662D78B2B1E}" type="presOf" srcId="{7F1C8844-9705-497C-84E6-C3AB0CC46DC0}" destId="{65E0800E-8640-488F-8401-4D2A8C357039}" srcOrd="0" destOrd="0" presId="urn:microsoft.com/office/officeart/2009/3/layout/PhasedProcess"/>
    <dgm:cxn modelId="{D75441FD-8094-4341-A878-5A5BE74B7D1A}" type="presOf" srcId="{93A76BA9-AE61-40F9-8107-229288E432A1}" destId="{5FD4DCDE-996C-4124-8D10-6D1B46318965}" srcOrd="0" destOrd="0" presId="urn:microsoft.com/office/officeart/2009/3/layout/PhasedProcess"/>
    <dgm:cxn modelId="{525C461C-55C7-42AA-A100-2D9C55025B72}" type="presOf" srcId="{97E4EEFC-46DF-4318-A7D6-A6D9673365B6}" destId="{59E6252A-99EE-4676-80F0-17E5F5914DE2}" srcOrd="0" destOrd="0" presId="urn:microsoft.com/office/officeart/2009/3/layout/PhasedProcess"/>
    <dgm:cxn modelId="{1527147E-2025-47D2-945A-ACD00AB793A6}" srcId="{90C876DF-0353-407E-97A2-01575646CEAA}" destId="{A771C4E8-8482-4F0E-A383-4E82623BC6FE}" srcOrd="0" destOrd="0" parTransId="{68F69BDB-C5F9-4CF4-B61C-81FC38624982}" sibTransId="{72276160-8AEA-4794-AFB3-F2BDD18EDA34}"/>
    <dgm:cxn modelId="{E31C7B08-44F6-48C7-980A-D1D809A3D3CF}" type="presOf" srcId="{90C876DF-0353-407E-97A2-01575646CEAA}" destId="{A573C6F1-6874-4E0A-B248-6B98EA91E1E0}" srcOrd="0" destOrd="0" presId="urn:microsoft.com/office/officeart/2009/3/layout/PhasedProcess"/>
    <dgm:cxn modelId="{10BD6078-2EB6-481B-BACC-4CE3B63C83A5}" type="presOf" srcId="{A771C4E8-8482-4F0E-A383-4E82623BC6FE}" destId="{AD9360BF-8790-4435-82B9-D55F43B12213}" srcOrd="0" destOrd="0" presId="urn:microsoft.com/office/officeart/2009/3/layout/PhasedProcess"/>
    <dgm:cxn modelId="{FA4265D8-C330-4A86-8A72-54A1D92B48CC}" type="presOf" srcId="{95314B33-92F1-480B-AAF6-B21E7959CCA2}" destId="{D0F77E53-EFD5-450A-A92A-755CC31428C0}" srcOrd="0" destOrd="0" presId="urn:microsoft.com/office/officeart/2009/3/layout/PhasedProcess"/>
    <dgm:cxn modelId="{7D28413F-6580-4550-B9ED-E0A673E0C934}" type="presParOf" srcId="{E395C8B4-688B-4D47-B379-702F954A95F7}" destId="{D476A380-DDDF-4907-86ED-1D7B7FFEDE8A}" srcOrd="0" destOrd="0" presId="urn:microsoft.com/office/officeart/2009/3/layout/PhasedProcess"/>
    <dgm:cxn modelId="{545094BB-F07F-44AB-B200-2EA312EE2A11}" type="presParOf" srcId="{E395C8B4-688B-4D47-B379-702F954A95F7}" destId="{19CEF868-4268-4D03-8EF6-7D9120B97D1F}" srcOrd="1" destOrd="0" presId="urn:microsoft.com/office/officeart/2009/3/layout/PhasedProcess"/>
    <dgm:cxn modelId="{B0994D61-F88F-4BDA-BF37-3E8780D36BFD}" type="presParOf" srcId="{E395C8B4-688B-4D47-B379-702F954A95F7}" destId="{A5AB6DFC-2AD5-4F6B-83A6-0059FF1FD182}" srcOrd="2" destOrd="0" presId="urn:microsoft.com/office/officeart/2009/3/layout/PhasedProcess"/>
    <dgm:cxn modelId="{BC2CFEC0-E206-4004-A073-F9DCBDC2728D}" type="presParOf" srcId="{E395C8B4-688B-4D47-B379-702F954A95F7}" destId="{6C130879-FFDF-42C4-83A0-19044364E470}" srcOrd="3" destOrd="0" presId="urn:microsoft.com/office/officeart/2009/3/layout/PhasedProcess"/>
    <dgm:cxn modelId="{3379DE26-9AA3-413B-BA88-DE6E53324A45}" type="presParOf" srcId="{E395C8B4-688B-4D47-B379-702F954A95F7}" destId="{92413078-4EFC-4829-9D14-8D6A45D8BB24}" srcOrd="4" destOrd="0" presId="urn:microsoft.com/office/officeart/2009/3/layout/PhasedProcess"/>
    <dgm:cxn modelId="{A04159A2-FC00-4827-9904-2999CFC5C1DA}" type="presParOf" srcId="{E395C8B4-688B-4D47-B379-702F954A95F7}" destId="{5FD4DCDE-996C-4124-8D10-6D1B46318965}" srcOrd="5" destOrd="0" presId="urn:microsoft.com/office/officeart/2009/3/layout/PhasedProcess"/>
    <dgm:cxn modelId="{4AFF7BD5-7AB5-4F0B-ABE2-08FD7C565136}" type="presParOf" srcId="{E395C8B4-688B-4D47-B379-702F954A95F7}" destId="{6335F176-6638-4298-B7F0-B3572DF628DC}" srcOrd="6" destOrd="0" presId="urn:microsoft.com/office/officeart/2009/3/layout/PhasedProcess"/>
    <dgm:cxn modelId="{8D686806-B0FB-4E15-9877-24DD3FD39CB7}" type="presParOf" srcId="{6335F176-6638-4298-B7F0-B3572DF628DC}" destId="{752B6522-F090-4A18-BEC3-5943597FFF8E}" srcOrd="0" destOrd="0" presId="urn:microsoft.com/office/officeart/2009/3/layout/PhasedProcess"/>
    <dgm:cxn modelId="{136B8FD7-6EEF-4C37-9EE5-5A097837BE47}" type="presParOf" srcId="{6335F176-6638-4298-B7F0-B3572DF628DC}" destId="{A34440A5-8479-4C6B-8419-DD42A06C7011}" srcOrd="1" destOrd="0" presId="urn:microsoft.com/office/officeart/2009/3/layout/PhasedProcess"/>
    <dgm:cxn modelId="{72096F28-A550-4142-98A3-B51C80D6AF36}" type="presParOf" srcId="{6335F176-6638-4298-B7F0-B3572DF628DC}" destId="{65E0800E-8640-488F-8401-4D2A8C357039}" srcOrd="2" destOrd="0" presId="urn:microsoft.com/office/officeart/2009/3/layout/PhasedProcess"/>
    <dgm:cxn modelId="{28889DC0-7EC8-4C81-9371-85A3D41A3D6F}" type="presParOf" srcId="{6335F176-6638-4298-B7F0-B3572DF628DC}" destId="{CF6A9F84-075F-4E04-805E-88B6A2DE2B7F}" srcOrd="3" destOrd="0" presId="urn:microsoft.com/office/officeart/2009/3/layout/PhasedProcess"/>
    <dgm:cxn modelId="{A9D5D467-BA78-4CC4-A9A6-963746E353D2}" type="presParOf" srcId="{E395C8B4-688B-4D47-B379-702F954A95F7}" destId="{C968F3B3-6A3F-4AA6-BB7A-017CA2302C74}" srcOrd="7" destOrd="0" presId="urn:microsoft.com/office/officeart/2009/3/layout/PhasedProcess"/>
    <dgm:cxn modelId="{4C40FED9-825E-4ABE-872E-BBEA286CC251}" type="presParOf" srcId="{C968F3B3-6A3F-4AA6-BB7A-017CA2302C74}" destId="{AD9360BF-8790-4435-82B9-D55F43B12213}" srcOrd="0" destOrd="0" presId="urn:microsoft.com/office/officeart/2009/3/layout/PhasedProcess"/>
    <dgm:cxn modelId="{D5A826A3-1AF6-4287-8B0A-0559731419B4}" type="presParOf" srcId="{C968F3B3-6A3F-4AA6-BB7A-017CA2302C74}" destId="{D5ADD946-7FDA-48B1-BDC4-BE75D402D279}" srcOrd="1" destOrd="0" presId="urn:microsoft.com/office/officeart/2009/3/layout/PhasedProcess"/>
    <dgm:cxn modelId="{D10D6DBB-48D4-4F5A-BEA1-1DADEEEAFB38}" type="presParOf" srcId="{C968F3B3-6A3F-4AA6-BB7A-017CA2302C74}" destId="{C195BF7A-A021-4AB6-BB71-DB9145007F6A}" srcOrd="2" destOrd="0" presId="urn:microsoft.com/office/officeart/2009/3/layout/PhasedProcess"/>
    <dgm:cxn modelId="{D0837548-B3FA-4509-97C3-3A1637E82A3C}" type="presParOf" srcId="{C968F3B3-6A3F-4AA6-BB7A-017CA2302C74}" destId="{D0F77E53-EFD5-450A-A92A-755CC31428C0}" srcOrd="3" destOrd="0" presId="urn:microsoft.com/office/officeart/2009/3/layout/PhasedProcess"/>
    <dgm:cxn modelId="{A2402A39-E8F2-424C-86E8-B43AB9AD9158}" type="presParOf" srcId="{C968F3B3-6A3F-4AA6-BB7A-017CA2302C74}" destId="{839FC82A-5BF5-4D08-A965-9E7D5F7E2E6A}" srcOrd="4" destOrd="0" presId="urn:microsoft.com/office/officeart/2009/3/layout/PhasedProcess"/>
    <dgm:cxn modelId="{9FF688C2-1494-425F-A82A-379CB9ED2261}" type="presParOf" srcId="{C968F3B3-6A3F-4AA6-BB7A-017CA2302C74}" destId="{85D090EC-61B4-4ECC-B3F4-B48FC8489111}" srcOrd="5" destOrd="0" presId="urn:microsoft.com/office/officeart/2009/3/layout/PhasedProcess"/>
    <dgm:cxn modelId="{0B9C0E65-351F-4A69-B20E-17D990227B2C}" type="presParOf" srcId="{E395C8B4-688B-4D47-B379-702F954A95F7}" destId="{59E6252A-99EE-4676-80F0-17E5F5914DE2}" srcOrd="8" destOrd="0" presId="urn:microsoft.com/office/officeart/2009/3/layout/PhasedProcess"/>
    <dgm:cxn modelId="{A0D92720-90D2-490B-B699-C1F656711792}" type="presParOf" srcId="{E395C8B4-688B-4D47-B379-702F954A95F7}" destId="{A573C6F1-6874-4E0A-B248-6B98EA91E1E0}"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B9E347-BD0D-4B1E-9F29-25BA0A335A95}" type="doc">
      <dgm:prSet loTypeId="urn:microsoft.com/office/officeart/2009/3/layout/PhasedProcess" loCatId="process" qsTypeId="urn:microsoft.com/office/officeart/2005/8/quickstyle/simple1" qsCatId="simple" csTypeId="urn:microsoft.com/office/officeart/2005/8/colors/colorful4" csCatId="colorful" phldr="1"/>
      <dgm:spPr/>
      <dgm:t>
        <a:bodyPr/>
        <a:lstStyle/>
        <a:p>
          <a:endParaRPr lang="de-DE"/>
        </a:p>
      </dgm:t>
    </dgm:pt>
    <dgm:pt modelId="{90C876DF-0353-407E-97A2-01575646CEAA}">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Metaphors</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2226ED6C-4363-4630-8DE2-E28B49174CBE}" type="parTrans" cxnId="{EB38C78B-AFF8-486B-88BA-F86E5EBEE421}">
      <dgm:prSet/>
      <dgm:spPr/>
      <dgm:t>
        <a:bodyPr/>
        <a:lstStyle/>
        <a:p>
          <a:endParaRPr lang="de-DE"/>
        </a:p>
      </dgm:t>
    </dgm:pt>
    <dgm:pt modelId="{985FBBF2-91F7-488D-A2F9-7028E443E2D6}" type="sibTrans" cxnId="{EB38C78B-AFF8-486B-88BA-F86E5EBEE421}">
      <dgm:prSet/>
      <dgm:spPr/>
      <dgm:t>
        <a:bodyPr/>
        <a:lstStyle/>
        <a:p>
          <a:endParaRPr lang="de-DE"/>
        </a:p>
      </dgm:t>
    </dgm:pt>
    <dgm:pt modelId="{A771C4E8-8482-4F0E-A383-4E82623BC6FE}">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68F69BDB-C5F9-4CF4-B61C-81FC38624982}" type="parTrans" cxnId="{1527147E-2025-47D2-945A-ACD00AB793A6}">
      <dgm:prSet/>
      <dgm:spPr/>
      <dgm:t>
        <a:bodyPr/>
        <a:lstStyle/>
        <a:p>
          <a:endParaRPr lang="de-DE"/>
        </a:p>
      </dgm:t>
    </dgm:pt>
    <dgm:pt modelId="{72276160-8AEA-4794-AFB3-F2BDD18EDA34}" type="sibTrans" cxnId="{1527147E-2025-47D2-945A-ACD00AB793A6}">
      <dgm:prSet/>
      <dgm:spPr/>
      <dgm:t>
        <a:bodyPr/>
        <a:lstStyle/>
        <a:p>
          <a:endParaRPr lang="de-DE"/>
        </a:p>
      </dgm:t>
    </dgm:pt>
    <dgm:pt modelId="{95314B33-92F1-480B-AAF6-B21E7959CCA2}">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9D1A8BF5-2906-41D4-9D15-1E9F8334CB95}" type="parTrans" cxnId="{74DDDC50-DDB2-44EB-913C-1D048104B259}">
      <dgm:prSet/>
      <dgm:spPr/>
      <dgm:t>
        <a:bodyPr/>
        <a:lstStyle/>
        <a:p>
          <a:endParaRPr lang="de-DE"/>
        </a:p>
      </dgm:t>
    </dgm:pt>
    <dgm:pt modelId="{0E9D80B7-FADA-4B89-962E-57A920A18A80}" type="sibTrans" cxnId="{74DDDC50-DDB2-44EB-913C-1D048104B259}">
      <dgm:prSet/>
      <dgm:spPr/>
      <dgm:t>
        <a:bodyPr/>
        <a:lstStyle/>
        <a:p>
          <a:endParaRPr lang="de-DE"/>
        </a:p>
      </dgm:t>
    </dgm:pt>
    <dgm:pt modelId="{1499DDCB-7E91-4D98-A866-E8E57FDB3328}">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Metaphor</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BDB7644E-E50F-4935-BBE1-DF9CF213152E}" type="parTrans" cxnId="{8F59D463-9FFA-4EB2-BEE2-B74003C41280}">
      <dgm:prSet/>
      <dgm:spPr/>
      <dgm:t>
        <a:bodyPr/>
        <a:lstStyle/>
        <a:p>
          <a:endParaRPr lang="de-DE"/>
        </a:p>
      </dgm:t>
    </dgm:pt>
    <dgm:pt modelId="{D2239A20-9C5B-4719-9D84-61A5C5347F92}" type="sibTrans" cxnId="{8F59D463-9FFA-4EB2-BEE2-B74003C41280}">
      <dgm:prSet/>
      <dgm:spPr/>
      <dgm:t>
        <a:bodyPr/>
        <a:lstStyle/>
        <a:p>
          <a:endParaRPr lang="de-DE"/>
        </a:p>
      </dgm:t>
    </dgm:pt>
    <dgm:pt modelId="{BA46041C-97F8-4E0C-9F0B-29E02CDA0234}">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Frames</a:t>
          </a:r>
        </a:p>
      </dgm:t>
    </dgm:pt>
    <dgm:pt modelId="{F26BC451-0223-49B7-90AD-51335763CA68}" type="parTrans" cxnId="{2C47FC53-1DA5-4592-9249-39BCEEDCE8F7}">
      <dgm:prSet/>
      <dgm:spPr/>
      <dgm:t>
        <a:bodyPr/>
        <a:lstStyle/>
        <a:p>
          <a:endParaRPr lang="de-DE"/>
        </a:p>
      </dgm:t>
    </dgm:pt>
    <dgm:pt modelId="{4CCFACA3-0E95-41E1-93DB-171F2BAD33A3}" type="sibTrans" cxnId="{2C47FC53-1DA5-4592-9249-39BCEEDCE8F7}">
      <dgm:prSet/>
      <dgm:spPr/>
      <dgm:t>
        <a:bodyPr/>
        <a:lstStyle/>
        <a:p>
          <a:endParaRPr lang="de-DE"/>
        </a:p>
      </dgm:t>
    </dgm:pt>
    <dgm:pt modelId="{A96A2008-1863-4302-931E-A2E5B3FD104C}">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Masterframe</a:t>
          </a:r>
        </a:p>
      </dgm:t>
    </dgm:pt>
    <dgm:pt modelId="{C4F1D3B6-886F-452B-97F1-3D4FB3ABF967}" type="parTrans" cxnId="{14B09641-1809-4C4B-AFF3-BE33FF7155FD}">
      <dgm:prSet/>
      <dgm:spPr/>
      <dgm:t>
        <a:bodyPr/>
        <a:lstStyle/>
        <a:p>
          <a:endParaRPr lang="de-DE"/>
        </a:p>
      </dgm:t>
    </dgm:pt>
    <dgm:pt modelId="{6FB3B8B7-7921-41CB-B55C-4028A6D0516A}" type="sibTrans" cxnId="{14B09641-1809-4C4B-AFF3-BE33FF7155FD}">
      <dgm:prSet/>
      <dgm:spPr/>
      <dgm:t>
        <a:bodyPr/>
        <a:lstStyle/>
        <a:p>
          <a:endParaRPr lang="de-DE"/>
        </a:p>
      </dgm:t>
    </dgm:pt>
    <dgm:pt modelId="{7F1C8844-9705-497C-84E6-C3AB0CC46DC0}">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Issue</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specific</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frames</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diagnostic</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prognostic</a:t>
          </a:r>
          <a:r>
            <a:rPr lang="de-DE" dirty="0">
              <a:latin typeface="Verdana" panose="020B0604030504040204" pitchFamily="34" charset="0"/>
              <a:ea typeface="Verdana" panose="020B0604030504040204" pitchFamily="34" charset="0"/>
              <a:cs typeface="Verdana" panose="020B0604030504040204" pitchFamily="34" charset="0"/>
            </a:rPr>
            <a:t>, motivational</a:t>
          </a:r>
        </a:p>
      </dgm:t>
    </dgm:pt>
    <dgm:pt modelId="{CB2C41D8-DF06-425A-B3A8-3AD095125A47}" type="parTrans" cxnId="{97313F01-03EE-4415-A5AC-367B956D3EDF}">
      <dgm:prSet/>
      <dgm:spPr/>
      <dgm:t>
        <a:bodyPr/>
        <a:lstStyle/>
        <a:p>
          <a:endParaRPr lang="de-DE"/>
        </a:p>
      </dgm:t>
    </dgm:pt>
    <dgm:pt modelId="{5D1D5461-38CB-4F3A-A207-0D1209DE2807}" type="sibTrans" cxnId="{97313F01-03EE-4415-A5AC-367B956D3EDF}">
      <dgm:prSet/>
      <dgm:spPr/>
      <dgm:t>
        <a:bodyPr/>
        <a:lstStyle/>
        <a:p>
          <a:endParaRPr lang="de-DE"/>
        </a:p>
      </dgm:t>
    </dgm:pt>
    <dgm:pt modelId="{93A76BA9-AE61-40F9-8107-229288E432A1}">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Claim</a:t>
          </a:r>
        </a:p>
      </dgm:t>
    </dgm:pt>
    <dgm:pt modelId="{BA559A91-5849-43B2-BCFE-B27941C58892}" type="parTrans" cxnId="{C7637C4D-8CA8-4D24-8D9D-745E6527F06E}">
      <dgm:prSet/>
      <dgm:spPr/>
      <dgm:t>
        <a:bodyPr/>
        <a:lstStyle/>
        <a:p>
          <a:endParaRPr lang="de-DE"/>
        </a:p>
      </dgm:t>
    </dgm:pt>
    <dgm:pt modelId="{B6D14A0A-D0DF-4161-9688-00B4D6B9D532}" type="sibTrans" cxnId="{C7637C4D-8CA8-4D24-8D9D-745E6527F06E}">
      <dgm:prSet/>
      <dgm:spPr/>
      <dgm:t>
        <a:bodyPr/>
        <a:lstStyle/>
        <a:p>
          <a:endParaRPr lang="de-DE"/>
        </a:p>
      </dgm:t>
    </dgm:pt>
    <dgm:pt modelId="{97E4EEFC-46DF-4318-A7D6-A6D9673365B6}">
      <dgm:prSet phldrT="[Text]"/>
      <dgm:spPr/>
      <dgm:t>
        <a:bodyPr/>
        <a:lstStyle/>
        <a:p>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8F7B28F1-9CBE-425C-A9E9-C59EC617B024}" type="parTrans" cxnId="{E2CE15AA-38C2-45E3-A32B-534A9503F96D}">
      <dgm:prSet/>
      <dgm:spPr/>
      <dgm:t>
        <a:bodyPr/>
        <a:lstStyle/>
        <a:p>
          <a:endParaRPr lang="de-DE"/>
        </a:p>
      </dgm:t>
    </dgm:pt>
    <dgm:pt modelId="{89DE1E2C-5354-4F84-A125-7BCA9FA86E4D}" type="sibTrans" cxnId="{E2CE15AA-38C2-45E3-A32B-534A9503F96D}">
      <dgm:prSet/>
      <dgm:spPr/>
      <dgm:t>
        <a:bodyPr/>
        <a:lstStyle/>
        <a:p>
          <a:endParaRPr lang="de-DE"/>
        </a:p>
      </dgm:t>
    </dgm:pt>
    <dgm:pt modelId="{E395C8B4-688B-4D47-B379-702F954A95F7}" type="pres">
      <dgm:prSet presAssocID="{A4B9E347-BD0D-4B1E-9F29-25BA0A335A95}" presName="Name0" presStyleCnt="0">
        <dgm:presLayoutVars>
          <dgm:chMax val="3"/>
          <dgm:chPref val="3"/>
          <dgm:bulletEnabled val="1"/>
          <dgm:dir/>
          <dgm:animLvl val="lvl"/>
        </dgm:presLayoutVars>
      </dgm:prSet>
      <dgm:spPr/>
      <dgm:t>
        <a:bodyPr/>
        <a:lstStyle/>
        <a:p>
          <a:endParaRPr lang="de-DE"/>
        </a:p>
      </dgm:t>
    </dgm:pt>
    <dgm:pt modelId="{D476A380-DDDF-4907-86ED-1D7B7FFEDE8A}" type="pres">
      <dgm:prSet presAssocID="{A4B9E347-BD0D-4B1E-9F29-25BA0A335A95}" presName="arc1" presStyleLbl="node1" presStyleIdx="0" presStyleCnt="4"/>
      <dgm:spPr/>
    </dgm:pt>
    <dgm:pt modelId="{19CEF868-4268-4D03-8EF6-7D9120B97D1F}" type="pres">
      <dgm:prSet presAssocID="{A4B9E347-BD0D-4B1E-9F29-25BA0A335A95}" presName="arc3" presStyleLbl="node1" presStyleIdx="1" presStyleCnt="4"/>
      <dgm:spPr/>
    </dgm:pt>
    <dgm:pt modelId="{A5AB6DFC-2AD5-4F6B-83A6-0059FF1FD182}" type="pres">
      <dgm:prSet presAssocID="{A4B9E347-BD0D-4B1E-9F29-25BA0A335A95}" presName="parentText2" presStyleLbl="revTx" presStyleIdx="0" presStyleCnt="3">
        <dgm:presLayoutVars>
          <dgm:chMax val="4"/>
          <dgm:chPref val="3"/>
          <dgm:bulletEnabled val="1"/>
        </dgm:presLayoutVars>
      </dgm:prSet>
      <dgm:spPr/>
      <dgm:t>
        <a:bodyPr/>
        <a:lstStyle/>
        <a:p>
          <a:endParaRPr lang="de-DE"/>
        </a:p>
      </dgm:t>
    </dgm:pt>
    <dgm:pt modelId="{6C130879-FFDF-42C4-83A0-19044364E470}" type="pres">
      <dgm:prSet presAssocID="{A4B9E347-BD0D-4B1E-9F29-25BA0A335A95}" presName="arc2" presStyleLbl="node1" presStyleIdx="2" presStyleCnt="4"/>
      <dgm:spPr/>
    </dgm:pt>
    <dgm:pt modelId="{92413078-4EFC-4829-9D14-8D6A45D8BB24}" type="pres">
      <dgm:prSet presAssocID="{A4B9E347-BD0D-4B1E-9F29-25BA0A335A95}" presName="arc4" presStyleLbl="node1" presStyleIdx="3" presStyleCnt="4"/>
      <dgm:spPr/>
    </dgm:pt>
    <dgm:pt modelId="{5FD4DCDE-996C-4124-8D10-6D1B46318965}" type="pres">
      <dgm:prSet presAssocID="{A4B9E347-BD0D-4B1E-9F29-25BA0A335A95}" presName="parentText3" presStyleLbl="revTx" presStyleIdx="1" presStyleCnt="3">
        <dgm:presLayoutVars>
          <dgm:chMax val="1"/>
          <dgm:chPref val="1"/>
          <dgm:bulletEnabled val="1"/>
        </dgm:presLayoutVars>
      </dgm:prSet>
      <dgm:spPr/>
      <dgm:t>
        <a:bodyPr/>
        <a:lstStyle/>
        <a:p>
          <a:endParaRPr lang="de-DE"/>
        </a:p>
      </dgm:t>
    </dgm:pt>
    <dgm:pt modelId="{6335F176-6638-4298-B7F0-B3572DF628DC}" type="pres">
      <dgm:prSet presAssocID="{A4B9E347-BD0D-4B1E-9F29-25BA0A335A95}" presName="middleComposite" presStyleCnt="0"/>
      <dgm:spPr/>
    </dgm:pt>
    <dgm:pt modelId="{752B6522-F090-4A18-BEC3-5943597FFF8E}" type="pres">
      <dgm:prSet presAssocID="{A96A2008-1863-4302-931E-A2E5B3FD104C}" presName="circ1" presStyleLbl="vennNode1" presStyleIdx="0" presStyleCnt="8"/>
      <dgm:spPr/>
      <dgm:t>
        <a:bodyPr/>
        <a:lstStyle/>
        <a:p>
          <a:endParaRPr lang="de-DE"/>
        </a:p>
      </dgm:t>
    </dgm:pt>
    <dgm:pt modelId="{A34440A5-8479-4C6B-8419-DD42A06C7011}" type="pres">
      <dgm:prSet presAssocID="{A96A2008-1863-4302-931E-A2E5B3FD104C}" presName="circ1Tx" presStyleLbl="revTx" presStyleIdx="1" presStyleCnt="3">
        <dgm:presLayoutVars>
          <dgm:chMax val="0"/>
          <dgm:chPref val="0"/>
        </dgm:presLayoutVars>
      </dgm:prSet>
      <dgm:spPr/>
      <dgm:t>
        <a:bodyPr/>
        <a:lstStyle/>
        <a:p>
          <a:endParaRPr lang="de-DE"/>
        </a:p>
      </dgm:t>
    </dgm:pt>
    <dgm:pt modelId="{65E0800E-8640-488F-8401-4D2A8C357039}" type="pres">
      <dgm:prSet presAssocID="{7F1C8844-9705-497C-84E6-C3AB0CC46DC0}" presName="circ2" presStyleLbl="vennNode1" presStyleIdx="1" presStyleCnt="8"/>
      <dgm:spPr/>
      <dgm:t>
        <a:bodyPr/>
        <a:lstStyle/>
        <a:p>
          <a:endParaRPr lang="de-DE"/>
        </a:p>
      </dgm:t>
    </dgm:pt>
    <dgm:pt modelId="{CF6A9F84-075F-4E04-805E-88B6A2DE2B7F}" type="pres">
      <dgm:prSet presAssocID="{7F1C8844-9705-497C-84E6-C3AB0CC46DC0}" presName="circ2Tx" presStyleLbl="revTx" presStyleIdx="1" presStyleCnt="3">
        <dgm:presLayoutVars>
          <dgm:chMax val="0"/>
          <dgm:chPref val="0"/>
        </dgm:presLayoutVars>
      </dgm:prSet>
      <dgm:spPr/>
      <dgm:t>
        <a:bodyPr/>
        <a:lstStyle/>
        <a:p>
          <a:endParaRPr lang="de-DE"/>
        </a:p>
      </dgm:t>
    </dgm:pt>
    <dgm:pt modelId="{C968F3B3-6A3F-4AA6-BB7A-017CA2302C74}" type="pres">
      <dgm:prSet presAssocID="{A4B9E347-BD0D-4B1E-9F29-25BA0A335A95}" presName="leftComposite" presStyleCnt="0"/>
      <dgm:spPr/>
    </dgm:pt>
    <dgm:pt modelId="{AD9360BF-8790-4435-82B9-D55F43B12213}" type="pres">
      <dgm:prSet presAssocID="{A771C4E8-8482-4F0E-A383-4E82623BC6FE}" presName="childText1_1" presStyleLbl="vennNode1" presStyleIdx="2" presStyleCnt="8">
        <dgm:presLayoutVars>
          <dgm:chMax val="0"/>
          <dgm:chPref val="0"/>
        </dgm:presLayoutVars>
      </dgm:prSet>
      <dgm:spPr/>
      <dgm:t>
        <a:bodyPr/>
        <a:lstStyle/>
        <a:p>
          <a:endParaRPr lang="de-DE"/>
        </a:p>
      </dgm:t>
    </dgm:pt>
    <dgm:pt modelId="{D5ADD946-7FDA-48B1-BDC4-BE75D402D279}" type="pres">
      <dgm:prSet presAssocID="{A771C4E8-8482-4F0E-A383-4E82623BC6FE}" presName="ellipse1" presStyleLbl="vennNode1" presStyleIdx="3" presStyleCnt="8"/>
      <dgm:spPr/>
    </dgm:pt>
    <dgm:pt modelId="{C195BF7A-A021-4AB6-BB71-DB9145007F6A}" type="pres">
      <dgm:prSet presAssocID="{A771C4E8-8482-4F0E-A383-4E82623BC6FE}" presName="ellipse2" presStyleLbl="vennNode1" presStyleIdx="4" presStyleCnt="8"/>
      <dgm:spPr/>
    </dgm:pt>
    <dgm:pt modelId="{D0F77E53-EFD5-450A-A92A-755CC31428C0}" type="pres">
      <dgm:prSet presAssocID="{95314B33-92F1-480B-AAF6-B21E7959CCA2}" presName="childText1_2" presStyleLbl="vennNode1" presStyleIdx="5" presStyleCnt="8">
        <dgm:presLayoutVars>
          <dgm:chMax val="0"/>
          <dgm:chPref val="0"/>
        </dgm:presLayoutVars>
      </dgm:prSet>
      <dgm:spPr/>
      <dgm:t>
        <a:bodyPr/>
        <a:lstStyle/>
        <a:p>
          <a:endParaRPr lang="de-DE"/>
        </a:p>
      </dgm:t>
    </dgm:pt>
    <dgm:pt modelId="{839FC82A-5BF5-4D08-A965-9E7D5F7E2E6A}" type="pres">
      <dgm:prSet presAssocID="{95314B33-92F1-480B-AAF6-B21E7959CCA2}" presName="ellipse3" presStyleLbl="vennNode1" presStyleIdx="6" presStyleCnt="8"/>
      <dgm:spPr/>
    </dgm:pt>
    <dgm:pt modelId="{85D090EC-61B4-4ECC-B3F4-B48FC8489111}" type="pres">
      <dgm:prSet presAssocID="{1499DDCB-7E91-4D98-A866-E8E57FDB3328}" presName="childText1_3" presStyleLbl="vennNode1" presStyleIdx="7" presStyleCnt="8">
        <dgm:presLayoutVars>
          <dgm:chMax val="0"/>
          <dgm:chPref val="0"/>
        </dgm:presLayoutVars>
      </dgm:prSet>
      <dgm:spPr/>
      <dgm:t>
        <a:bodyPr/>
        <a:lstStyle/>
        <a:p>
          <a:endParaRPr lang="de-DE"/>
        </a:p>
      </dgm:t>
    </dgm:pt>
    <dgm:pt modelId="{59E6252A-99EE-4676-80F0-17E5F5914DE2}" type="pres">
      <dgm:prSet presAssocID="{A4B9E347-BD0D-4B1E-9F29-25BA0A335A95}" presName="rightChild" presStyleLbl="node2" presStyleIdx="0" presStyleCnt="1">
        <dgm:presLayoutVars>
          <dgm:chMax val="0"/>
          <dgm:chPref val="0"/>
        </dgm:presLayoutVars>
      </dgm:prSet>
      <dgm:spPr/>
      <dgm:t>
        <a:bodyPr/>
        <a:lstStyle/>
        <a:p>
          <a:endParaRPr lang="de-DE"/>
        </a:p>
      </dgm:t>
    </dgm:pt>
    <dgm:pt modelId="{A573C6F1-6874-4E0A-B248-6B98EA91E1E0}" type="pres">
      <dgm:prSet presAssocID="{A4B9E347-BD0D-4B1E-9F29-25BA0A335A95}" presName="parentText1" presStyleLbl="revTx" presStyleIdx="2" presStyleCnt="3">
        <dgm:presLayoutVars>
          <dgm:chMax val="4"/>
          <dgm:chPref val="3"/>
          <dgm:bulletEnabled val="1"/>
        </dgm:presLayoutVars>
      </dgm:prSet>
      <dgm:spPr/>
      <dgm:t>
        <a:bodyPr/>
        <a:lstStyle/>
        <a:p>
          <a:endParaRPr lang="de-DE"/>
        </a:p>
      </dgm:t>
    </dgm:pt>
  </dgm:ptLst>
  <dgm:cxnLst>
    <dgm:cxn modelId="{F2BBEC47-02EE-4F7E-AE5E-ECBDD608DE53}" type="presOf" srcId="{A96A2008-1863-4302-931E-A2E5B3FD104C}" destId="{752B6522-F090-4A18-BEC3-5943597FFF8E}" srcOrd="0" destOrd="0" presId="urn:microsoft.com/office/officeart/2009/3/layout/PhasedProcess"/>
    <dgm:cxn modelId="{E2CE15AA-38C2-45E3-A32B-534A9503F96D}" srcId="{93A76BA9-AE61-40F9-8107-229288E432A1}" destId="{97E4EEFC-46DF-4318-A7D6-A6D9673365B6}" srcOrd="0" destOrd="0" parTransId="{8F7B28F1-9CBE-425C-A9E9-C59EC617B024}" sibTransId="{89DE1E2C-5354-4F84-A125-7BCA9FA86E4D}"/>
    <dgm:cxn modelId="{8F59D463-9FFA-4EB2-BEE2-B74003C41280}" srcId="{90C876DF-0353-407E-97A2-01575646CEAA}" destId="{1499DDCB-7E91-4D98-A866-E8E57FDB3328}" srcOrd="2" destOrd="0" parTransId="{BDB7644E-E50F-4935-BBE1-DF9CF213152E}" sibTransId="{D2239A20-9C5B-4719-9D84-61A5C5347F92}"/>
    <dgm:cxn modelId="{F32849AD-FD1E-4092-8C49-5A4D779FD467}" type="presOf" srcId="{7F1C8844-9705-497C-84E6-C3AB0CC46DC0}" destId="{CF6A9F84-075F-4E04-805E-88B6A2DE2B7F}" srcOrd="1" destOrd="0" presId="urn:microsoft.com/office/officeart/2009/3/layout/PhasedProcess"/>
    <dgm:cxn modelId="{14B09641-1809-4C4B-AFF3-BE33FF7155FD}" srcId="{BA46041C-97F8-4E0C-9F0B-29E02CDA0234}" destId="{A96A2008-1863-4302-931E-A2E5B3FD104C}" srcOrd="0" destOrd="0" parTransId="{C4F1D3B6-886F-452B-97F1-3D4FB3ABF967}" sibTransId="{6FB3B8B7-7921-41CB-B55C-4028A6D0516A}"/>
    <dgm:cxn modelId="{C7637C4D-8CA8-4D24-8D9D-745E6527F06E}" srcId="{A4B9E347-BD0D-4B1E-9F29-25BA0A335A95}" destId="{93A76BA9-AE61-40F9-8107-229288E432A1}" srcOrd="2" destOrd="0" parTransId="{BA559A91-5849-43B2-BCFE-B27941C58892}" sibTransId="{B6D14A0A-D0DF-4161-9688-00B4D6B9D532}"/>
    <dgm:cxn modelId="{313F3451-6E73-4511-80C7-37B77972A8A6}" type="presOf" srcId="{1499DDCB-7E91-4D98-A866-E8E57FDB3328}" destId="{85D090EC-61B4-4ECC-B3F4-B48FC8489111}" srcOrd="0" destOrd="0" presId="urn:microsoft.com/office/officeart/2009/3/layout/PhasedProcess"/>
    <dgm:cxn modelId="{6386BE04-5D89-44D2-B1D5-DC1C80107CF9}" type="presOf" srcId="{A96A2008-1863-4302-931E-A2E5B3FD104C}" destId="{A34440A5-8479-4C6B-8419-DD42A06C7011}" srcOrd="1" destOrd="0" presId="urn:microsoft.com/office/officeart/2009/3/layout/PhasedProcess"/>
    <dgm:cxn modelId="{9FEB0287-A69B-43A2-B46A-102FC3B411A9}" type="presOf" srcId="{A4B9E347-BD0D-4B1E-9F29-25BA0A335A95}" destId="{E395C8B4-688B-4D47-B379-702F954A95F7}" srcOrd="0" destOrd="0" presId="urn:microsoft.com/office/officeart/2009/3/layout/PhasedProcess"/>
    <dgm:cxn modelId="{EB38C78B-AFF8-486B-88BA-F86E5EBEE421}" srcId="{A4B9E347-BD0D-4B1E-9F29-25BA0A335A95}" destId="{90C876DF-0353-407E-97A2-01575646CEAA}" srcOrd="0" destOrd="0" parTransId="{2226ED6C-4363-4630-8DE2-E28B49174CBE}" sibTransId="{985FBBF2-91F7-488D-A2F9-7028E443E2D6}"/>
    <dgm:cxn modelId="{46D425C2-893C-4DF6-9DC8-D1C638A0E25E}" type="presOf" srcId="{BA46041C-97F8-4E0C-9F0B-29E02CDA0234}" destId="{A5AB6DFC-2AD5-4F6B-83A6-0059FF1FD182}" srcOrd="0" destOrd="0" presId="urn:microsoft.com/office/officeart/2009/3/layout/PhasedProcess"/>
    <dgm:cxn modelId="{97313F01-03EE-4415-A5AC-367B956D3EDF}" srcId="{BA46041C-97F8-4E0C-9F0B-29E02CDA0234}" destId="{7F1C8844-9705-497C-84E6-C3AB0CC46DC0}" srcOrd="1" destOrd="0" parTransId="{CB2C41D8-DF06-425A-B3A8-3AD095125A47}" sibTransId="{5D1D5461-38CB-4F3A-A207-0D1209DE2807}"/>
    <dgm:cxn modelId="{74DDDC50-DDB2-44EB-913C-1D048104B259}" srcId="{90C876DF-0353-407E-97A2-01575646CEAA}" destId="{95314B33-92F1-480B-AAF6-B21E7959CCA2}" srcOrd="1" destOrd="0" parTransId="{9D1A8BF5-2906-41D4-9D15-1E9F8334CB95}" sibTransId="{0E9D80B7-FADA-4B89-962E-57A920A18A80}"/>
    <dgm:cxn modelId="{2C47FC53-1DA5-4592-9249-39BCEEDCE8F7}" srcId="{A4B9E347-BD0D-4B1E-9F29-25BA0A335A95}" destId="{BA46041C-97F8-4E0C-9F0B-29E02CDA0234}" srcOrd="1" destOrd="0" parTransId="{F26BC451-0223-49B7-90AD-51335763CA68}" sibTransId="{4CCFACA3-0E95-41E1-93DB-171F2BAD33A3}"/>
    <dgm:cxn modelId="{E1A6B515-4C1F-408F-A447-4662D78B2B1E}" type="presOf" srcId="{7F1C8844-9705-497C-84E6-C3AB0CC46DC0}" destId="{65E0800E-8640-488F-8401-4D2A8C357039}" srcOrd="0" destOrd="0" presId="urn:microsoft.com/office/officeart/2009/3/layout/PhasedProcess"/>
    <dgm:cxn modelId="{D75441FD-8094-4341-A878-5A5BE74B7D1A}" type="presOf" srcId="{93A76BA9-AE61-40F9-8107-229288E432A1}" destId="{5FD4DCDE-996C-4124-8D10-6D1B46318965}" srcOrd="0" destOrd="0" presId="urn:microsoft.com/office/officeart/2009/3/layout/PhasedProcess"/>
    <dgm:cxn modelId="{525C461C-55C7-42AA-A100-2D9C55025B72}" type="presOf" srcId="{97E4EEFC-46DF-4318-A7D6-A6D9673365B6}" destId="{59E6252A-99EE-4676-80F0-17E5F5914DE2}" srcOrd="0" destOrd="0" presId="urn:microsoft.com/office/officeart/2009/3/layout/PhasedProcess"/>
    <dgm:cxn modelId="{1527147E-2025-47D2-945A-ACD00AB793A6}" srcId="{90C876DF-0353-407E-97A2-01575646CEAA}" destId="{A771C4E8-8482-4F0E-A383-4E82623BC6FE}" srcOrd="0" destOrd="0" parTransId="{68F69BDB-C5F9-4CF4-B61C-81FC38624982}" sibTransId="{72276160-8AEA-4794-AFB3-F2BDD18EDA34}"/>
    <dgm:cxn modelId="{E31C7B08-44F6-48C7-980A-D1D809A3D3CF}" type="presOf" srcId="{90C876DF-0353-407E-97A2-01575646CEAA}" destId="{A573C6F1-6874-4E0A-B248-6B98EA91E1E0}" srcOrd="0" destOrd="0" presId="urn:microsoft.com/office/officeart/2009/3/layout/PhasedProcess"/>
    <dgm:cxn modelId="{10BD6078-2EB6-481B-BACC-4CE3B63C83A5}" type="presOf" srcId="{A771C4E8-8482-4F0E-A383-4E82623BC6FE}" destId="{AD9360BF-8790-4435-82B9-D55F43B12213}" srcOrd="0" destOrd="0" presId="urn:microsoft.com/office/officeart/2009/3/layout/PhasedProcess"/>
    <dgm:cxn modelId="{FA4265D8-C330-4A86-8A72-54A1D92B48CC}" type="presOf" srcId="{95314B33-92F1-480B-AAF6-B21E7959CCA2}" destId="{D0F77E53-EFD5-450A-A92A-755CC31428C0}" srcOrd="0" destOrd="0" presId="urn:microsoft.com/office/officeart/2009/3/layout/PhasedProcess"/>
    <dgm:cxn modelId="{7D28413F-6580-4550-B9ED-E0A673E0C934}" type="presParOf" srcId="{E395C8B4-688B-4D47-B379-702F954A95F7}" destId="{D476A380-DDDF-4907-86ED-1D7B7FFEDE8A}" srcOrd="0" destOrd="0" presId="urn:microsoft.com/office/officeart/2009/3/layout/PhasedProcess"/>
    <dgm:cxn modelId="{545094BB-F07F-44AB-B200-2EA312EE2A11}" type="presParOf" srcId="{E395C8B4-688B-4D47-B379-702F954A95F7}" destId="{19CEF868-4268-4D03-8EF6-7D9120B97D1F}" srcOrd="1" destOrd="0" presId="urn:microsoft.com/office/officeart/2009/3/layout/PhasedProcess"/>
    <dgm:cxn modelId="{B0994D61-F88F-4BDA-BF37-3E8780D36BFD}" type="presParOf" srcId="{E395C8B4-688B-4D47-B379-702F954A95F7}" destId="{A5AB6DFC-2AD5-4F6B-83A6-0059FF1FD182}" srcOrd="2" destOrd="0" presId="urn:microsoft.com/office/officeart/2009/3/layout/PhasedProcess"/>
    <dgm:cxn modelId="{BC2CFEC0-E206-4004-A073-F9DCBDC2728D}" type="presParOf" srcId="{E395C8B4-688B-4D47-B379-702F954A95F7}" destId="{6C130879-FFDF-42C4-83A0-19044364E470}" srcOrd="3" destOrd="0" presId="urn:microsoft.com/office/officeart/2009/3/layout/PhasedProcess"/>
    <dgm:cxn modelId="{3379DE26-9AA3-413B-BA88-DE6E53324A45}" type="presParOf" srcId="{E395C8B4-688B-4D47-B379-702F954A95F7}" destId="{92413078-4EFC-4829-9D14-8D6A45D8BB24}" srcOrd="4" destOrd="0" presId="urn:microsoft.com/office/officeart/2009/3/layout/PhasedProcess"/>
    <dgm:cxn modelId="{A04159A2-FC00-4827-9904-2999CFC5C1DA}" type="presParOf" srcId="{E395C8B4-688B-4D47-B379-702F954A95F7}" destId="{5FD4DCDE-996C-4124-8D10-6D1B46318965}" srcOrd="5" destOrd="0" presId="urn:microsoft.com/office/officeart/2009/3/layout/PhasedProcess"/>
    <dgm:cxn modelId="{4AFF7BD5-7AB5-4F0B-ABE2-08FD7C565136}" type="presParOf" srcId="{E395C8B4-688B-4D47-B379-702F954A95F7}" destId="{6335F176-6638-4298-B7F0-B3572DF628DC}" srcOrd="6" destOrd="0" presId="urn:microsoft.com/office/officeart/2009/3/layout/PhasedProcess"/>
    <dgm:cxn modelId="{8D686806-B0FB-4E15-9877-24DD3FD39CB7}" type="presParOf" srcId="{6335F176-6638-4298-B7F0-B3572DF628DC}" destId="{752B6522-F090-4A18-BEC3-5943597FFF8E}" srcOrd="0" destOrd="0" presId="urn:microsoft.com/office/officeart/2009/3/layout/PhasedProcess"/>
    <dgm:cxn modelId="{136B8FD7-6EEF-4C37-9EE5-5A097837BE47}" type="presParOf" srcId="{6335F176-6638-4298-B7F0-B3572DF628DC}" destId="{A34440A5-8479-4C6B-8419-DD42A06C7011}" srcOrd="1" destOrd="0" presId="urn:microsoft.com/office/officeart/2009/3/layout/PhasedProcess"/>
    <dgm:cxn modelId="{72096F28-A550-4142-98A3-B51C80D6AF36}" type="presParOf" srcId="{6335F176-6638-4298-B7F0-B3572DF628DC}" destId="{65E0800E-8640-488F-8401-4D2A8C357039}" srcOrd="2" destOrd="0" presId="urn:microsoft.com/office/officeart/2009/3/layout/PhasedProcess"/>
    <dgm:cxn modelId="{28889DC0-7EC8-4C81-9371-85A3D41A3D6F}" type="presParOf" srcId="{6335F176-6638-4298-B7F0-B3572DF628DC}" destId="{CF6A9F84-075F-4E04-805E-88B6A2DE2B7F}" srcOrd="3" destOrd="0" presId="urn:microsoft.com/office/officeart/2009/3/layout/PhasedProcess"/>
    <dgm:cxn modelId="{A9D5D467-BA78-4CC4-A9A6-963746E353D2}" type="presParOf" srcId="{E395C8B4-688B-4D47-B379-702F954A95F7}" destId="{C968F3B3-6A3F-4AA6-BB7A-017CA2302C74}" srcOrd="7" destOrd="0" presId="urn:microsoft.com/office/officeart/2009/3/layout/PhasedProcess"/>
    <dgm:cxn modelId="{4C40FED9-825E-4ABE-872E-BBEA286CC251}" type="presParOf" srcId="{C968F3B3-6A3F-4AA6-BB7A-017CA2302C74}" destId="{AD9360BF-8790-4435-82B9-D55F43B12213}" srcOrd="0" destOrd="0" presId="urn:microsoft.com/office/officeart/2009/3/layout/PhasedProcess"/>
    <dgm:cxn modelId="{D5A826A3-1AF6-4287-8B0A-0559731419B4}" type="presParOf" srcId="{C968F3B3-6A3F-4AA6-BB7A-017CA2302C74}" destId="{D5ADD946-7FDA-48B1-BDC4-BE75D402D279}" srcOrd="1" destOrd="0" presId="urn:microsoft.com/office/officeart/2009/3/layout/PhasedProcess"/>
    <dgm:cxn modelId="{D10D6DBB-48D4-4F5A-BEA1-1DADEEEAFB38}" type="presParOf" srcId="{C968F3B3-6A3F-4AA6-BB7A-017CA2302C74}" destId="{C195BF7A-A021-4AB6-BB71-DB9145007F6A}" srcOrd="2" destOrd="0" presId="urn:microsoft.com/office/officeart/2009/3/layout/PhasedProcess"/>
    <dgm:cxn modelId="{D0837548-B3FA-4509-97C3-3A1637E82A3C}" type="presParOf" srcId="{C968F3B3-6A3F-4AA6-BB7A-017CA2302C74}" destId="{D0F77E53-EFD5-450A-A92A-755CC31428C0}" srcOrd="3" destOrd="0" presId="urn:microsoft.com/office/officeart/2009/3/layout/PhasedProcess"/>
    <dgm:cxn modelId="{A2402A39-E8F2-424C-86E8-B43AB9AD9158}" type="presParOf" srcId="{C968F3B3-6A3F-4AA6-BB7A-017CA2302C74}" destId="{839FC82A-5BF5-4D08-A965-9E7D5F7E2E6A}" srcOrd="4" destOrd="0" presId="urn:microsoft.com/office/officeart/2009/3/layout/PhasedProcess"/>
    <dgm:cxn modelId="{9FF688C2-1494-425F-A82A-379CB9ED2261}" type="presParOf" srcId="{C968F3B3-6A3F-4AA6-BB7A-017CA2302C74}" destId="{85D090EC-61B4-4ECC-B3F4-B48FC8489111}" srcOrd="5" destOrd="0" presId="urn:microsoft.com/office/officeart/2009/3/layout/PhasedProcess"/>
    <dgm:cxn modelId="{0B9C0E65-351F-4A69-B20E-17D990227B2C}" type="presParOf" srcId="{E395C8B4-688B-4D47-B379-702F954A95F7}" destId="{59E6252A-99EE-4676-80F0-17E5F5914DE2}" srcOrd="8" destOrd="0" presId="urn:microsoft.com/office/officeart/2009/3/layout/PhasedProcess"/>
    <dgm:cxn modelId="{A0D92720-90D2-490B-B699-C1F656711792}" type="presParOf" srcId="{E395C8B4-688B-4D47-B379-702F954A95F7}" destId="{A573C6F1-6874-4E0A-B248-6B98EA91E1E0}"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0C57E-EB32-4D24-8D23-18CA2E7152C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e-DE"/>
        </a:p>
      </dgm:t>
    </dgm:pt>
    <dgm:pt modelId="{6079DB52-ABC4-493A-8DFF-36327E8B1DC6}">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Conservation</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advocates</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882BD6C9-1B7F-4D92-833D-6F0CB6673655}" type="parTrans" cxnId="{7DDFC036-B057-49CF-AA27-A5C51180B9CB}">
      <dgm:prSet/>
      <dgm:spPr/>
      <dgm:t>
        <a:bodyPr/>
        <a:lstStyle/>
        <a:p>
          <a:endParaRPr lang="de-DE"/>
        </a:p>
      </dgm:t>
    </dgm:pt>
    <dgm:pt modelId="{97914ED6-F3D4-41C5-BC3A-0E8783AC318D}" type="sibTrans" cxnId="{7DDFC036-B057-49CF-AA27-A5C51180B9CB}">
      <dgm:prSet/>
      <dgm:spPr/>
      <dgm:t>
        <a:bodyPr/>
        <a:lstStyle/>
        <a:p>
          <a:endParaRPr lang="de-DE"/>
        </a:p>
      </dgm:t>
    </dgm:pt>
    <dgm:pt modelId="{EE74CBB8-CF67-4C4C-811F-3CCEF0DE2488}">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Natural</a:t>
          </a:r>
        </a:p>
      </dgm:t>
    </dgm:pt>
    <dgm:pt modelId="{58A039D3-43B5-4E27-A1E2-CA27D67173B4}" type="parTrans" cxnId="{5AFF59B7-82D1-4413-A3CB-671039B17D95}">
      <dgm:prSet/>
      <dgm:spPr/>
      <dgm:t>
        <a:bodyPr/>
        <a:lstStyle/>
        <a:p>
          <a:endParaRPr lang="de-DE"/>
        </a:p>
      </dgm:t>
    </dgm:pt>
    <dgm:pt modelId="{8C9D9192-4A2C-4390-AC38-8817DC6BDEBB}" type="sibTrans" cxnId="{5AFF59B7-82D1-4413-A3CB-671039B17D95}">
      <dgm:prSet/>
      <dgm:spPr/>
      <dgm:t>
        <a:bodyPr/>
        <a:lstStyle/>
        <a:p>
          <a:endParaRPr lang="de-DE"/>
        </a:p>
      </dgm:t>
    </dgm:pt>
    <dgm:pt modelId="{CD655F64-BFEC-4ABE-BD46-C9A20A07EAE5}">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Property </a:t>
          </a:r>
          <a:r>
            <a:rPr lang="de-DE" dirty="0" err="1">
              <a:latin typeface="Verdana" panose="020B0604030504040204" pitchFamily="34" charset="0"/>
              <a:ea typeface="Verdana" panose="020B0604030504040204" pitchFamily="34" charset="0"/>
              <a:cs typeface="Verdana" panose="020B0604030504040204" pitchFamily="34" charset="0"/>
            </a:rPr>
            <a:t>owner</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advocates</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5064341D-692B-4AD2-A244-FA4019E7DD39}" type="parTrans" cxnId="{89AF0A57-9D1C-403E-A2FB-AC4969329EB5}">
      <dgm:prSet/>
      <dgm:spPr/>
      <dgm:t>
        <a:bodyPr/>
        <a:lstStyle/>
        <a:p>
          <a:endParaRPr lang="de-DE"/>
        </a:p>
      </dgm:t>
    </dgm:pt>
    <dgm:pt modelId="{911A1C76-8C8F-458D-8256-8F572B2F76FC}" type="sibTrans" cxnId="{89AF0A57-9D1C-403E-A2FB-AC4969329EB5}">
      <dgm:prSet/>
      <dgm:spPr/>
      <dgm:t>
        <a:bodyPr/>
        <a:lstStyle/>
        <a:p>
          <a:endParaRPr lang="de-DE"/>
        </a:p>
      </dgm:t>
    </dgm:pt>
    <dgm:pt modelId="{2A73CFD9-BE05-49A6-A45D-3144A8AB98AC}">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Farmers, </a:t>
          </a:r>
          <a:r>
            <a:rPr lang="de-DE" dirty="0" err="1">
              <a:latin typeface="Verdana" panose="020B0604030504040204" pitchFamily="34" charset="0"/>
              <a:ea typeface="Verdana" panose="020B0604030504040204" pitchFamily="34" charset="0"/>
              <a:cs typeface="Verdana" panose="020B0604030504040204" pitchFamily="34" charset="0"/>
            </a:rPr>
            <a:t>farm</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57869BD6-96D0-4455-94BA-8A9280139D44}" type="parTrans" cxnId="{F64DFD63-2CFC-4475-9143-C65BA026DD85}">
      <dgm:prSet/>
      <dgm:spPr/>
      <dgm:t>
        <a:bodyPr/>
        <a:lstStyle/>
        <a:p>
          <a:endParaRPr lang="de-DE"/>
        </a:p>
      </dgm:t>
    </dgm:pt>
    <dgm:pt modelId="{DDBAA31B-C955-4C95-ADD4-C14C78D8246F}" type="sibTrans" cxnId="{F64DFD63-2CFC-4475-9143-C65BA026DD85}">
      <dgm:prSet/>
      <dgm:spPr/>
      <dgm:t>
        <a:bodyPr/>
        <a:lstStyle/>
        <a:p>
          <a:endParaRPr lang="de-DE"/>
        </a:p>
      </dgm:t>
    </dgm:pt>
    <dgm:pt modelId="{F9D306DA-98B4-4057-90F0-B3A1B594E260}">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River </a:t>
          </a:r>
        </a:p>
      </dgm:t>
    </dgm:pt>
    <dgm:pt modelId="{E8A204AF-16A2-432A-8C53-0563FCE33025}" type="parTrans" cxnId="{BFA8900A-3BFB-4298-B529-144FD8F54461}">
      <dgm:prSet/>
      <dgm:spPr/>
      <dgm:t>
        <a:bodyPr/>
        <a:lstStyle/>
        <a:p>
          <a:endParaRPr lang="de-DE"/>
        </a:p>
      </dgm:t>
    </dgm:pt>
    <dgm:pt modelId="{19FB371C-8917-424E-8EAE-B49794202888}" type="sibTrans" cxnId="{BFA8900A-3BFB-4298-B529-144FD8F54461}">
      <dgm:prSet/>
      <dgm:spPr/>
      <dgm:t>
        <a:bodyPr/>
        <a:lstStyle/>
        <a:p>
          <a:endParaRPr lang="de-DE"/>
        </a:p>
      </dgm:t>
    </dgm:pt>
    <dgm:pt modelId="{EAC00649-8FD5-457F-B979-D016A1EB06E3}">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Earth</a:t>
          </a:r>
        </a:p>
      </dgm:t>
    </dgm:pt>
    <dgm:pt modelId="{6DFE78B5-D9FB-4B74-9BF9-EA9FBDE6D406}" type="parTrans" cxnId="{D77330E6-B639-4703-81F6-29BDE2B79CDB}">
      <dgm:prSet/>
      <dgm:spPr/>
      <dgm:t>
        <a:bodyPr/>
        <a:lstStyle/>
        <a:p>
          <a:endParaRPr lang="de-DE"/>
        </a:p>
      </dgm:t>
    </dgm:pt>
    <dgm:pt modelId="{50CB3843-29D6-42F9-97D1-1668DDB102C7}" type="sibTrans" cxnId="{D77330E6-B639-4703-81F6-29BDE2B79CDB}">
      <dgm:prSet/>
      <dgm:spPr/>
      <dgm:t>
        <a:bodyPr/>
        <a:lstStyle/>
        <a:p>
          <a:endParaRPr lang="de-DE"/>
        </a:p>
      </dgm:t>
    </dgm:pt>
    <dgm:pt modelId="{7098ABE8-001A-48A7-BEB4-60E020B40128}">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Wildlfe</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species</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EF914B2D-1C13-460C-B003-B336D1627977}" type="parTrans" cxnId="{07CAFC5D-08C4-4BF6-8827-FE41E239D5BD}">
      <dgm:prSet/>
      <dgm:spPr/>
      <dgm:t>
        <a:bodyPr/>
        <a:lstStyle/>
        <a:p>
          <a:endParaRPr lang="de-DE"/>
        </a:p>
      </dgm:t>
    </dgm:pt>
    <dgm:pt modelId="{D322539F-8176-4F1A-AA56-0631B4A4DC07}" type="sibTrans" cxnId="{07CAFC5D-08C4-4BF6-8827-FE41E239D5BD}">
      <dgm:prSet/>
      <dgm:spPr/>
      <dgm:t>
        <a:bodyPr/>
        <a:lstStyle/>
        <a:p>
          <a:endParaRPr lang="de-DE"/>
        </a:p>
      </dgm:t>
    </dgm:pt>
    <dgm:pt modelId="{77A63E0D-5295-4304-97BD-9AD153FEA0D1}">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Conservation</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protect</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E4DDE27B-06C5-46CE-8B39-837470B09B80}" type="parTrans" cxnId="{60DB2119-4A66-47DD-9DED-6ECB34446C8C}">
      <dgm:prSet/>
      <dgm:spPr/>
      <dgm:t>
        <a:bodyPr/>
        <a:lstStyle/>
        <a:p>
          <a:endParaRPr lang="de-DE"/>
        </a:p>
      </dgm:t>
    </dgm:pt>
    <dgm:pt modelId="{2E98C061-BBEE-4299-9EFC-508A9BB487C2}" type="sibTrans" cxnId="{60DB2119-4A66-47DD-9DED-6ECB34446C8C}">
      <dgm:prSet/>
      <dgm:spPr/>
      <dgm:t>
        <a:bodyPr/>
        <a:lstStyle/>
        <a:p>
          <a:endParaRPr lang="de-DE"/>
        </a:p>
      </dgm:t>
    </dgm:pt>
    <dgm:pt modelId="{9930AC57-FE55-4E8F-9B16-43FB4A977D7A}">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Habitat, </a:t>
          </a:r>
          <a:r>
            <a:rPr lang="de-DE" dirty="0" err="1">
              <a:latin typeface="Verdana" panose="020B0604030504040204" pitchFamily="34" charset="0"/>
              <a:ea typeface="Verdana" panose="020B0604030504040204" pitchFamily="34" charset="0"/>
              <a:cs typeface="Verdana" panose="020B0604030504040204" pitchFamily="34" charset="0"/>
            </a:rPr>
            <a:t>ecosystem</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447613FF-782B-4F49-8DFF-CB93431CF41E}" type="parTrans" cxnId="{A1A3AE58-5CF3-4255-8288-9C30BC23DDAC}">
      <dgm:prSet/>
      <dgm:spPr/>
      <dgm:t>
        <a:bodyPr/>
        <a:lstStyle/>
        <a:p>
          <a:endParaRPr lang="de-DE"/>
        </a:p>
      </dgm:t>
    </dgm:pt>
    <dgm:pt modelId="{55E552A7-E0A7-4749-BF6A-391644E01120}" type="sibTrans" cxnId="{A1A3AE58-5CF3-4255-8288-9C30BC23DDAC}">
      <dgm:prSet/>
      <dgm:spPr/>
      <dgm:t>
        <a:bodyPr/>
        <a:lstStyle/>
        <a:p>
          <a:endParaRPr lang="de-DE"/>
        </a:p>
      </dgm:t>
    </dgm:pt>
    <dgm:pt modelId="{EE16D967-CE92-4C7E-974E-01CCD3D6395B}">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Threatened</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1FF8DDE5-6842-4EBC-8722-AD3857197C69}" type="parTrans" cxnId="{8694AE74-E258-4FEA-8D8C-99EB10E0A064}">
      <dgm:prSet/>
      <dgm:spPr/>
      <dgm:t>
        <a:bodyPr/>
        <a:lstStyle/>
        <a:p>
          <a:endParaRPr lang="de-DE"/>
        </a:p>
      </dgm:t>
    </dgm:pt>
    <dgm:pt modelId="{62C8F68E-AA2C-4AD4-98F6-D3F66EBCFFA1}" type="sibTrans" cxnId="{8694AE74-E258-4FEA-8D8C-99EB10E0A064}">
      <dgm:prSet/>
      <dgm:spPr/>
      <dgm:t>
        <a:bodyPr/>
        <a:lstStyle/>
        <a:p>
          <a:endParaRPr lang="de-DE"/>
        </a:p>
      </dgm:t>
    </dgm:pt>
    <dgm:pt modelId="{D3F3BD35-5F5F-4D6C-B042-A97EF836B4C6}">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Research, rare</a:t>
          </a:r>
        </a:p>
      </dgm:t>
    </dgm:pt>
    <dgm:pt modelId="{A1008130-69AC-479D-B84E-970DC21BDE8F}" type="parTrans" cxnId="{1CE53B0A-D717-492F-897D-01BEF4C3417D}">
      <dgm:prSet/>
      <dgm:spPr/>
      <dgm:t>
        <a:bodyPr/>
        <a:lstStyle/>
        <a:p>
          <a:endParaRPr lang="de-DE"/>
        </a:p>
      </dgm:t>
    </dgm:pt>
    <dgm:pt modelId="{568CD189-EA08-4A63-B02B-AF8B647505DC}" type="sibTrans" cxnId="{1CE53B0A-D717-492F-897D-01BEF4C3417D}">
      <dgm:prSet/>
      <dgm:spPr/>
      <dgm:t>
        <a:bodyPr/>
        <a:lstStyle/>
        <a:p>
          <a:endParaRPr lang="de-DE"/>
        </a:p>
      </dgm:t>
    </dgm:pt>
    <dgm:pt modelId="{613C491A-B87D-4408-8FEB-0955AD27DEBF}">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Bird, </a:t>
          </a:r>
          <a:r>
            <a:rPr lang="de-DE" dirty="0" err="1">
              <a:latin typeface="Verdana" panose="020B0604030504040204" pitchFamily="34" charset="0"/>
              <a:ea typeface="Verdana" panose="020B0604030504040204" pitchFamily="34" charset="0"/>
              <a:cs typeface="Verdana" panose="020B0604030504040204" pitchFamily="34" charset="0"/>
            </a:rPr>
            <a:t>migratory</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fish</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6F2BFFFB-EF78-4E01-95B5-B4FF0550E1DD}" type="parTrans" cxnId="{C458BB12-C556-40E7-9281-F65668FF4E65}">
      <dgm:prSet/>
      <dgm:spPr/>
      <dgm:t>
        <a:bodyPr/>
        <a:lstStyle/>
        <a:p>
          <a:endParaRPr lang="de-DE"/>
        </a:p>
      </dgm:t>
    </dgm:pt>
    <dgm:pt modelId="{2EDCEA75-B9A5-4D1F-B2FA-5569BDC19657}" type="sibTrans" cxnId="{C458BB12-C556-40E7-9281-F65668FF4E65}">
      <dgm:prSet/>
      <dgm:spPr/>
      <dgm:t>
        <a:bodyPr/>
        <a:lstStyle/>
        <a:p>
          <a:endParaRPr lang="de-DE"/>
        </a:p>
      </dgm:t>
    </dgm:pt>
    <dgm:pt modelId="{FF9E356C-77FA-4599-90B6-6FD26DA55AA9}">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Rights</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oweners</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A3E3A69A-386A-470F-A1FD-57F307F755A6}" type="parTrans" cxnId="{E4E7CDAE-4BF7-4589-9E00-AE949F47E7BD}">
      <dgm:prSet/>
      <dgm:spPr/>
      <dgm:t>
        <a:bodyPr/>
        <a:lstStyle/>
        <a:p>
          <a:endParaRPr lang="de-DE"/>
        </a:p>
      </dgm:t>
    </dgm:pt>
    <dgm:pt modelId="{CC9DC340-91E3-4061-B9DD-804263B95F8D}" type="sibTrans" cxnId="{E4E7CDAE-4BF7-4589-9E00-AE949F47E7BD}">
      <dgm:prSet/>
      <dgm:spPr/>
      <dgm:t>
        <a:bodyPr/>
        <a:lstStyle/>
        <a:p>
          <a:endParaRPr lang="de-DE"/>
        </a:p>
      </dgm:t>
    </dgm:pt>
    <dgm:pt modelId="{A2074A59-C1E9-4BE0-BC81-121C43538765}">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Agriculture</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662A1CA8-46D3-4320-B453-5F98CB01E760}" type="parTrans" cxnId="{5DC79E55-6098-4714-A56B-049104F4D855}">
      <dgm:prSet/>
      <dgm:spPr/>
      <dgm:t>
        <a:bodyPr/>
        <a:lstStyle/>
        <a:p>
          <a:endParaRPr lang="de-DE"/>
        </a:p>
      </dgm:t>
    </dgm:pt>
    <dgm:pt modelId="{CE6C9B7F-BFC1-4496-8297-00C6BD338AF7}" type="sibTrans" cxnId="{5DC79E55-6098-4714-A56B-049104F4D855}">
      <dgm:prSet/>
      <dgm:spPr/>
      <dgm:t>
        <a:bodyPr/>
        <a:lstStyle/>
        <a:p>
          <a:endParaRPr lang="de-DE"/>
        </a:p>
      </dgm:t>
    </dgm:pt>
    <dgm:pt modelId="{4126E229-E4D5-44B5-B112-E4ED9C58C540}">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Regulations</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laws</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03DD3FEA-6AC5-41C8-A8D0-ECF686C1DEBD}" type="parTrans" cxnId="{A42EC3EA-6F30-4E57-BB11-E95CDCA1079E}">
      <dgm:prSet/>
      <dgm:spPr/>
      <dgm:t>
        <a:bodyPr/>
        <a:lstStyle/>
        <a:p>
          <a:endParaRPr lang="de-DE"/>
        </a:p>
      </dgm:t>
    </dgm:pt>
    <dgm:pt modelId="{7E8EABCB-D9F4-4941-87FC-C43BA9036AA3}" type="sibTrans" cxnId="{A42EC3EA-6F30-4E57-BB11-E95CDCA1079E}">
      <dgm:prSet/>
      <dgm:spPr/>
      <dgm:t>
        <a:bodyPr/>
        <a:lstStyle/>
        <a:p>
          <a:endParaRPr lang="de-DE"/>
        </a:p>
      </dgm:t>
    </dgm:pt>
    <dgm:pt modelId="{2505B06C-D765-4389-B4C5-73C00627A013}">
      <dgm:prSet phldrT="[Text]"/>
      <dgm:spPr/>
      <dgm:t>
        <a:bodyPr/>
        <a:lstStyle/>
        <a:p>
          <a:r>
            <a:rPr lang="de-DE" dirty="0" err="1">
              <a:latin typeface="Verdana" panose="020B0604030504040204" pitchFamily="34" charset="0"/>
              <a:ea typeface="Verdana" panose="020B0604030504040204" pitchFamily="34" charset="0"/>
              <a:cs typeface="Verdana" panose="020B0604030504040204" pitchFamily="34" charset="0"/>
            </a:rPr>
            <a:t>Compensation</a:t>
          </a:r>
          <a:endParaRPr lang="de-DE" dirty="0">
            <a:latin typeface="Verdana" panose="020B0604030504040204" pitchFamily="34" charset="0"/>
            <a:ea typeface="Verdana" panose="020B0604030504040204" pitchFamily="34" charset="0"/>
            <a:cs typeface="Verdana" panose="020B0604030504040204" pitchFamily="34" charset="0"/>
          </a:endParaRPr>
        </a:p>
      </dgm:t>
    </dgm:pt>
    <dgm:pt modelId="{5E662E66-63EC-4E9C-886F-98D0CF5A4AEC}" type="parTrans" cxnId="{210E238A-1F8D-4AA9-84FB-49CA64F64904}">
      <dgm:prSet/>
      <dgm:spPr/>
      <dgm:t>
        <a:bodyPr/>
        <a:lstStyle/>
        <a:p>
          <a:endParaRPr lang="de-DE"/>
        </a:p>
      </dgm:t>
    </dgm:pt>
    <dgm:pt modelId="{FEAE2FF1-FEC3-424E-B424-3F637AF86A96}" type="sibTrans" cxnId="{210E238A-1F8D-4AA9-84FB-49CA64F64904}">
      <dgm:prSet/>
      <dgm:spPr/>
      <dgm:t>
        <a:bodyPr/>
        <a:lstStyle/>
        <a:p>
          <a:endParaRPr lang="de-DE"/>
        </a:p>
      </dgm:t>
    </dgm:pt>
    <dgm:pt modelId="{43332002-D149-4810-A5EB-7A920BB85E01}">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Business</a:t>
          </a:r>
        </a:p>
      </dgm:t>
    </dgm:pt>
    <dgm:pt modelId="{E37949D6-88B2-4A91-A13D-8901CFAF2542}" type="parTrans" cxnId="{67878A9E-D9D6-4CF8-920A-6EF87AF0A092}">
      <dgm:prSet/>
      <dgm:spPr/>
      <dgm:t>
        <a:bodyPr/>
        <a:lstStyle/>
        <a:p>
          <a:endParaRPr lang="de-DE"/>
        </a:p>
      </dgm:t>
    </dgm:pt>
    <dgm:pt modelId="{0D1E39D9-C425-4EE4-8C56-D382BE088C8A}" type="sibTrans" cxnId="{67878A9E-D9D6-4CF8-920A-6EF87AF0A092}">
      <dgm:prSet/>
      <dgm:spPr/>
      <dgm:t>
        <a:bodyPr/>
        <a:lstStyle/>
        <a:p>
          <a:endParaRPr lang="de-DE"/>
        </a:p>
      </dgm:t>
    </dgm:pt>
    <dgm:pt modelId="{1966FD74-7E6A-47BD-B49D-72CFBA588EDE}">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Ranchers</a:t>
          </a:r>
        </a:p>
      </dgm:t>
    </dgm:pt>
    <dgm:pt modelId="{15187F56-F8F6-405C-9897-6DE048428C6F}" type="parTrans" cxnId="{674E4C1E-29D5-45AB-850F-B0215C37072F}">
      <dgm:prSet/>
      <dgm:spPr/>
      <dgm:t>
        <a:bodyPr/>
        <a:lstStyle/>
        <a:p>
          <a:endParaRPr lang="de-DE"/>
        </a:p>
      </dgm:t>
    </dgm:pt>
    <dgm:pt modelId="{4F400A57-7792-44BC-B336-8D40F06042C8}" type="sibTrans" cxnId="{674E4C1E-29D5-45AB-850F-B0215C37072F}">
      <dgm:prSet/>
      <dgm:spPr/>
      <dgm:t>
        <a:bodyPr/>
        <a:lstStyle/>
        <a:p>
          <a:endParaRPr lang="de-DE"/>
        </a:p>
      </dgm:t>
    </dgm:pt>
    <dgm:pt modelId="{FB47DB5F-6EC8-41E0-9219-2546273AE93D}">
      <dgm:prSet phldrT="[Text]"/>
      <dgm:spPr/>
      <dgm:t>
        <a:bodyPr/>
        <a:lstStyle/>
        <a:p>
          <a:r>
            <a:rPr lang="de-DE" dirty="0">
              <a:latin typeface="Verdana" panose="020B0604030504040204" pitchFamily="34" charset="0"/>
              <a:ea typeface="Verdana" panose="020B0604030504040204" pitchFamily="34" charset="0"/>
              <a:cs typeface="Verdana" panose="020B0604030504040204" pitchFamily="34" charset="0"/>
            </a:rPr>
            <a:t>private</a:t>
          </a:r>
        </a:p>
      </dgm:t>
    </dgm:pt>
    <dgm:pt modelId="{2E1E4F4A-3989-4A32-AA51-9CC9D34061D8}" type="parTrans" cxnId="{D99DAE96-2CFC-41A3-BE15-F9910C9A55B8}">
      <dgm:prSet/>
      <dgm:spPr/>
      <dgm:t>
        <a:bodyPr/>
        <a:lstStyle/>
        <a:p>
          <a:endParaRPr lang="de-DE"/>
        </a:p>
      </dgm:t>
    </dgm:pt>
    <dgm:pt modelId="{7237B87D-BFBA-4F07-A345-3EE97C3082D5}" type="sibTrans" cxnId="{D99DAE96-2CFC-41A3-BE15-F9910C9A55B8}">
      <dgm:prSet/>
      <dgm:spPr/>
      <dgm:t>
        <a:bodyPr/>
        <a:lstStyle/>
        <a:p>
          <a:endParaRPr lang="de-DE"/>
        </a:p>
      </dgm:t>
    </dgm:pt>
    <dgm:pt modelId="{FBA6BB90-EB3F-4742-A660-A0B6429653BA}" type="pres">
      <dgm:prSet presAssocID="{2AF0C57E-EB32-4D24-8D23-18CA2E7152C7}" presName="linear" presStyleCnt="0">
        <dgm:presLayoutVars>
          <dgm:dir/>
          <dgm:resizeHandles val="exact"/>
        </dgm:presLayoutVars>
      </dgm:prSet>
      <dgm:spPr/>
      <dgm:t>
        <a:bodyPr/>
        <a:lstStyle/>
        <a:p>
          <a:endParaRPr lang="de-DE"/>
        </a:p>
      </dgm:t>
    </dgm:pt>
    <dgm:pt modelId="{91B5510A-A199-4A62-997F-F3E140270173}" type="pres">
      <dgm:prSet presAssocID="{6079DB52-ABC4-493A-8DFF-36327E8B1DC6}" presName="comp" presStyleCnt="0"/>
      <dgm:spPr/>
    </dgm:pt>
    <dgm:pt modelId="{5BFF9722-8BF5-401F-A452-0895FBD45A19}" type="pres">
      <dgm:prSet presAssocID="{6079DB52-ABC4-493A-8DFF-36327E8B1DC6}" presName="box" presStyleLbl="node1" presStyleIdx="0" presStyleCnt="2"/>
      <dgm:spPr/>
      <dgm:t>
        <a:bodyPr/>
        <a:lstStyle/>
        <a:p>
          <a:endParaRPr lang="de-DE"/>
        </a:p>
      </dgm:t>
    </dgm:pt>
    <dgm:pt modelId="{B071FFB2-888F-47FD-B341-6CDA8D3F9C4D}" type="pres">
      <dgm:prSet presAssocID="{6079DB52-ABC4-493A-8DFF-36327E8B1DC6}"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dgm:spPr>
      <dgm:t>
        <a:bodyPr/>
        <a:lstStyle/>
        <a:p>
          <a:endParaRPr lang="de-DE"/>
        </a:p>
      </dgm:t>
    </dgm:pt>
    <dgm:pt modelId="{998AAA5B-24CD-4926-8DFB-66B1B70EAD6D}" type="pres">
      <dgm:prSet presAssocID="{6079DB52-ABC4-493A-8DFF-36327E8B1DC6}" presName="text" presStyleLbl="node1" presStyleIdx="0" presStyleCnt="2">
        <dgm:presLayoutVars>
          <dgm:bulletEnabled val="1"/>
        </dgm:presLayoutVars>
      </dgm:prSet>
      <dgm:spPr/>
      <dgm:t>
        <a:bodyPr/>
        <a:lstStyle/>
        <a:p>
          <a:endParaRPr lang="de-DE"/>
        </a:p>
      </dgm:t>
    </dgm:pt>
    <dgm:pt modelId="{C3BB21C6-2E3F-43CF-8E38-DA8F8D917FF8}" type="pres">
      <dgm:prSet presAssocID="{97914ED6-F3D4-41C5-BC3A-0E8783AC318D}" presName="spacer" presStyleCnt="0"/>
      <dgm:spPr/>
    </dgm:pt>
    <dgm:pt modelId="{9C188F24-00C7-44DF-87E3-42367EB6C8A4}" type="pres">
      <dgm:prSet presAssocID="{CD655F64-BFEC-4ABE-BD46-C9A20A07EAE5}" presName="comp" presStyleCnt="0"/>
      <dgm:spPr/>
    </dgm:pt>
    <dgm:pt modelId="{8E37E6FD-22DD-4262-8565-2EF0F9476214}" type="pres">
      <dgm:prSet presAssocID="{CD655F64-BFEC-4ABE-BD46-C9A20A07EAE5}" presName="box" presStyleLbl="node1" presStyleIdx="1" presStyleCnt="2"/>
      <dgm:spPr/>
      <dgm:t>
        <a:bodyPr/>
        <a:lstStyle/>
        <a:p>
          <a:endParaRPr lang="de-DE"/>
        </a:p>
      </dgm:t>
    </dgm:pt>
    <dgm:pt modelId="{153D41DB-BECD-4007-B744-56D275178582}" type="pres">
      <dgm:prSet presAssocID="{CD655F64-BFEC-4ABE-BD46-C9A20A07EAE5}"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t>
        <a:bodyPr/>
        <a:lstStyle/>
        <a:p>
          <a:endParaRPr lang="de-DE"/>
        </a:p>
      </dgm:t>
    </dgm:pt>
    <dgm:pt modelId="{AF8A04BD-C24E-4EFD-B810-62D72F1E70CE}" type="pres">
      <dgm:prSet presAssocID="{CD655F64-BFEC-4ABE-BD46-C9A20A07EAE5}" presName="text" presStyleLbl="node1" presStyleIdx="1" presStyleCnt="2">
        <dgm:presLayoutVars>
          <dgm:bulletEnabled val="1"/>
        </dgm:presLayoutVars>
      </dgm:prSet>
      <dgm:spPr/>
      <dgm:t>
        <a:bodyPr/>
        <a:lstStyle/>
        <a:p>
          <a:endParaRPr lang="de-DE"/>
        </a:p>
      </dgm:t>
    </dgm:pt>
  </dgm:ptLst>
  <dgm:cxnLst>
    <dgm:cxn modelId="{A42EC3EA-6F30-4E57-BB11-E95CDCA1079E}" srcId="{CD655F64-BFEC-4ABE-BD46-C9A20A07EAE5}" destId="{4126E229-E4D5-44B5-B112-E4ED9C58C540}" srcOrd="3" destOrd="0" parTransId="{03DD3FEA-6AC5-41C8-A8D0-ECF686C1DEBD}" sibTransId="{7E8EABCB-D9F4-4941-87FC-C43BA9036AA3}"/>
    <dgm:cxn modelId="{F709A689-13D6-4B36-AD62-C668A319EB2F}" type="presOf" srcId="{D3F3BD35-5F5F-4D6C-B042-A97EF836B4C6}" destId="{998AAA5B-24CD-4926-8DFB-66B1B70EAD6D}" srcOrd="1" destOrd="8" presId="urn:microsoft.com/office/officeart/2005/8/layout/vList4"/>
    <dgm:cxn modelId="{5AFF59B7-82D1-4413-A3CB-671039B17D95}" srcId="{6079DB52-ABC4-493A-8DFF-36327E8B1DC6}" destId="{EE74CBB8-CF67-4C4C-811F-3CCEF0DE2488}" srcOrd="0" destOrd="0" parTransId="{58A039D3-43B5-4E27-A1E2-CA27D67173B4}" sibTransId="{8C9D9192-4A2C-4390-AC38-8817DC6BDEBB}"/>
    <dgm:cxn modelId="{B833BCBD-4660-4871-A7D4-94CB50848F99}" type="presOf" srcId="{4126E229-E4D5-44B5-B112-E4ED9C58C540}" destId="{8E37E6FD-22DD-4262-8565-2EF0F9476214}" srcOrd="0" destOrd="4" presId="urn:microsoft.com/office/officeart/2005/8/layout/vList4"/>
    <dgm:cxn modelId="{F985C1EE-1FF8-4BA3-9118-7CC5571F8CE5}" type="presOf" srcId="{EAC00649-8FD5-457F-B979-D016A1EB06E3}" destId="{5BFF9722-8BF5-401F-A452-0895FBD45A19}" srcOrd="0" destOrd="3" presId="urn:microsoft.com/office/officeart/2005/8/layout/vList4"/>
    <dgm:cxn modelId="{539C579F-957A-4F37-BE18-C3B0B6B7BB4A}" type="presOf" srcId="{F9D306DA-98B4-4057-90F0-B3A1B594E260}" destId="{5BFF9722-8BF5-401F-A452-0895FBD45A19}" srcOrd="0" destOrd="2" presId="urn:microsoft.com/office/officeart/2005/8/layout/vList4"/>
    <dgm:cxn modelId="{E7FD9DFB-DF6F-46BC-A37E-293EA3E1FFB4}" type="presOf" srcId="{EE16D967-CE92-4C7E-974E-01CCD3D6395B}" destId="{998AAA5B-24CD-4926-8DFB-66B1B70EAD6D}" srcOrd="1" destOrd="7" presId="urn:microsoft.com/office/officeart/2005/8/layout/vList4"/>
    <dgm:cxn modelId="{C8233F76-6861-4E49-A369-4EF8FD46DADF}" type="presOf" srcId="{FF9E356C-77FA-4599-90B6-6FD26DA55AA9}" destId="{AF8A04BD-C24E-4EFD-B810-62D72F1E70CE}" srcOrd="1" destOrd="2" presId="urn:microsoft.com/office/officeart/2005/8/layout/vList4"/>
    <dgm:cxn modelId="{495CD036-FCC7-4C8B-BFDB-1A69D7DC53F3}" type="presOf" srcId="{613C491A-B87D-4408-8FEB-0955AD27DEBF}" destId="{5BFF9722-8BF5-401F-A452-0895FBD45A19}" srcOrd="0" destOrd="9" presId="urn:microsoft.com/office/officeart/2005/8/layout/vList4"/>
    <dgm:cxn modelId="{04996A18-1B5E-4878-9B69-C6908AB53D2F}" type="presOf" srcId="{7098ABE8-001A-48A7-BEB4-60E020B40128}" destId="{5BFF9722-8BF5-401F-A452-0895FBD45A19}" srcOrd="0" destOrd="4" presId="urn:microsoft.com/office/officeart/2005/8/layout/vList4"/>
    <dgm:cxn modelId="{16AB7C49-F909-4FD6-9FB3-7D703945BA9E}" type="presOf" srcId="{77A63E0D-5295-4304-97BD-9AD153FEA0D1}" destId="{998AAA5B-24CD-4926-8DFB-66B1B70EAD6D}" srcOrd="1" destOrd="5" presId="urn:microsoft.com/office/officeart/2005/8/layout/vList4"/>
    <dgm:cxn modelId="{45D7F9A8-11FE-4119-816C-4013867A74C7}" type="presOf" srcId="{9930AC57-FE55-4E8F-9B16-43FB4A977D7A}" destId="{5BFF9722-8BF5-401F-A452-0895FBD45A19}" srcOrd="0" destOrd="6" presId="urn:microsoft.com/office/officeart/2005/8/layout/vList4"/>
    <dgm:cxn modelId="{511B0D08-8127-4623-8BCD-F5018F496570}" type="presOf" srcId="{A2074A59-C1E9-4BE0-BC81-121C43538765}" destId="{8E37E6FD-22DD-4262-8565-2EF0F9476214}" srcOrd="0" destOrd="3" presId="urn:microsoft.com/office/officeart/2005/8/layout/vList4"/>
    <dgm:cxn modelId="{07FD8798-BE55-4D8C-8786-61476F75B485}" type="presOf" srcId="{A2074A59-C1E9-4BE0-BC81-121C43538765}" destId="{AF8A04BD-C24E-4EFD-B810-62D72F1E70CE}" srcOrd="1" destOrd="3" presId="urn:microsoft.com/office/officeart/2005/8/layout/vList4"/>
    <dgm:cxn modelId="{844A4C62-1ADE-4EF9-B584-1AA907BB6DD9}" type="presOf" srcId="{EE16D967-CE92-4C7E-974E-01CCD3D6395B}" destId="{5BFF9722-8BF5-401F-A452-0895FBD45A19}" srcOrd="0" destOrd="7" presId="urn:microsoft.com/office/officeart/2005/8/layout/vList4"/>
    <dgm:cxn modelId="{A1A3AE58-5CF3-4255-8288-9C30BC23DDAC}" srcId="{6079DB52-ABC4-493A-8DFF-36327E8B1DC6}" destId="{9930AC57-FE55-4E8F-9B16-43FB4A977D7A}" srcOrd="5" destOrd="0" parTransId="{447613FF-782B-4F49-8DFF-CB93431CF41E}" sibTransId="{55E552A7-E0A7-4749-BF6A-391644E01120}"/>
    <dgm:cxn modelId="{210E238A-1F8D-4AA9-84FB-49CA64F64904}" srcId="{CD655F64-BFEC-4ABE-BD46-C9A20A07EAE5}" destId="{2505B06C-D765-4389-B4C5-73C00627A013}" srcOrd="4" destOrd="0" parTransId="{5E662E66-63EC-4E9C-886F-98D0CF5A4AEC}" sibTransId="{FEAE2FF1-FEC3-424E-B424-3F637AF86A96}"/>
    <dgm:cxn modelId="{CDE6F5D4-9E2D-43F7-93D3-C464B9C39E9B}" type="presOf" srcId="{7098ABE8-001A-48A7-BEB4-60E020B40128}" destId="{998AAA5B-24CD-4926-8DFB-66B1B70EAD6D}" srcOrd="1" destOrd="4" presId="urn:microsoft.com/office/officeart/2005/8/layout/vList4"/>
    <dgm:cxn modelId="{D502306E-2235-4CE2-81BB-66B8322B97DE}" type="presOf" srcId="{FF9E356C-77FA-4599-90B6-6FD26DA55AA9}" destId="{8E37E6FD-22DD-4262-8565-2EF0F9476214}" srcOrd="0" destOrd="2" presId="urn:microsoft.com/office/officeart/2005/8/layout/vList4"/>
    <dgm:cxn modelId="{AB323885-F817-4A13-9058-584DCEE7A1BE}" type="presOf" srcId="{4126E229-E4D5-44B5-B112-E4ED9C58C540}" destId="{AF8A04BD-C24E-4EFD-B810-62D72F1E70CE}" srcOrd="1" destOrd="4" presId="urn:microsoft.com/office/officeart/2005/8/layout/vList4"/>
    <dgm:cxn modelId="{F64DFD63-2CFC-4475-9143-C65BA026DD85}" srcId="{CD655F64-BFEC-4ABE-BD46-C9A20A07EAE5}" destId="{2A73CFD9-BE05-49A6-A45D-3144A8AB98AC}" srcOrd="0" destOrd="0" parTransId="{57869BD6-96D0-4455-94BA-8A9280139D44}" sibTransId="{DDBAA31B-C955-4C95-ADD4-C14C78D8246F}"/>
    <dgm:cxn modelId="{EE2A7A18-4573-4F5E-9842-2BAF41A5C8EE}" type="presOf" srcId="{2A73CFD9-BE05-49A6-A45D-3144A8AB98AC}" destId="{8E37E6FD-22DD-4262-8565-2EF0F9476214}" srcOrd="0" destOrd="1" presId="urn:microsoft.com/office/officeart/2005/8/layout/vList4"/>
    <dgm:cxn modelId="{CD340A89-D37A-41F8-A0E2-94B1123729A3}" type="presOf" srcId="{2A73CFD9-BE05-49A6-A45D-3144A8AB98AC}" destId="{AF8A04BD-C24E-4EFD-B810-62D72F1E70CE}" srcOrd="1" destOrd="1" presId="urn:microsoft.com/office/officeart/2005/8/layout/vList4"/>
    <dgm:cxn modelId="{E719671D-6DB8-4347-A809-F3DE8694645F}" type="presOf" srcId="{FB47DB5F-6EC8-41E0-9219-2546273AE93D}" destId="{8E37E6FD-22DD-4262-8565-2EF0F9476214}" srcOrd="0" destOrd="8" presId="urn:microsoft.com/office/officeart/2005/8/layout/vList4"/>
    <dgm:cxn modelId="{5DFCB056-C86F-428E-83C5-48F9FE457ED0}" type="presOf" srcId="{613C491A-B87D-4408-8FEB-0955AD27DEBF}" destId="{998AAA5B-24CD-4926-8DFB-66B1B70EAD6D}" srcOrd="1" destOrd="9" presId="urn:microsoft.com/office/officeart/2005/8/layout/vList4"/>
    <dgm:cxn modelId="{6E025AAF-B9F8-4840-950A-D6EC81929B2F}" type="presOf" srcId="{2505B06C-D765-4389-B4C5-73C00627A013}" destId="{8E37E6FD-22DD-4262-8565-2EF0F9476214}" srcOrd="0" destOrd="5" presId="urn:microsoft.com/office/officeart/2005/8/layout/vList4"/>
    <dgm:cxn modelId="{55E83A74-580D-4B37-9A5A-EFFF5FFDDCC8}" type="presOf" srcId="{9930AC57-FE55-4E8F-9B16-43FB4A977D7A}" destId="{998AAA5B-24CD-4926-8DFB-66B1B70EAD6D}" srcOrd="1" destOrd="6" presId="urn:microsoft.com/office/officeart/2005/8/layout/vList4"/>
    <dgm:cxn modelId="{632C8E44-ABF4-45D5-A62A-3E0E7D1518C0}" type="presOf" srcId="{CD655F64-BFEC-4ABE-BD46-C9A20A07EAE5}" destId="{AF8A04BD-C24E-4EFD-B810-62D72F1E70CE}" srcOrd="1" destOrd="0" presId="urn:microsoft.com/office/officeart/2005/8/layout/vList4"/>
    <dgm:cxn modelId="{C75FC96A-688F-4E86-A308-5D8E5FDE0A4B}" type="presOf" srcId="{6079DB52-ABC4-493A-8DFF-36327E8B1DC6}" destId="{5BFF9722-8BF5-401F-A452-0895FBD45A19}" srcOrd="0" destOrd="0" presId="urn:microsoft.com/office/officeart/2005/8/layout/vList4"/>
    <dgm:cxn modelId="{9770A808-E927-4F3C-B3D5-B472D83C7AC7}" type="presOf" srcId="{FB47DB5F-6EC8-41E0-9219-2546273AE93D}" destId="{AF8A04BD-C24E-4EFD-B810-62D72F1E70CE}" srcOrd="1" destOrd="8" presId="urn:microsoft.com/office/officeart/2005/8/layout/vList4"/>
    <dgm:cxn modelId="{C458BB12-C556-40E7-9281-F65668FF4E65}" srcId="{6079DB52-ABC4-493A-8DFF-36327E8B1DC6}" destId="{613C491A-B87D-4408-8FEB-0955AD27DEBF}" srcOrd="8" destOrd="0" parTransId="{6F2BFFFB-EF78-4E01-95B5-B4FF0550E1DD}" sibTransId="{2EDCEA75-B9A5-4D1F-B2FA-5569BDC19657}"/>
    <dgm:cxn modelId="{BFA8900A-3BFB-4298-B529-144FD8F54461}" srcId="{6079DB52-ABC4-493A-8DFF-36327E8B1DC6}" destId="{F9D306DA-98B4-4057-90F0-B3A1B594E260}" srcOrd="1" destOrd="0" parTransId="{E8A204AF-16A2-432A-8C53-0563FCE33025}" sibTransId="{19FB371C-8917-424E-8EAE-B49794202888}"/>
    <dgm:cxn modelId="{07CAFC5D-08C4-4BF6-8827-FE41E239D5BD}" srcId="{6079DB52-ABC4-493A-8DFF-36327E8B1DC6}" destId="{7098ABE8-001A-48A7-BEB4-60E020B40128}" srcOrd="3" destOrd="0" parTransId="{EF914B2D-1C13-460C-B003-B336D1627977}" sibTransId="{D322539F-8176-4F1A-AA56-0631B4A4DC07}"/>
    <dgm:cxn modelId="{ACEB57BB-CDE9-4F0C-8C5B-C4BF57B654DC}" type="presOf" srcId="{2AF0C57E-EB32-4D24-8D23-18CA2E7152C7}" destId="{FBA6BB90-EB3F-4742-A660-A0B6429653BA}" srcOrd="0" destOrd="0" presId="urn:microsoft.com/office/officeart/2005/8/layout/vList4"/>
    <dgm:cxn modelId="{E4E7CDAE-4BF7-4589-9E00-AE949F47E7BD}" srcId="{CD655F64-BFEC-4ABE-BD46-C9A20A07EAE5}" destId="{FF9E356C-77FA-4599-90B6-6FD26DA55AA9}" srcOrd="1" destOrd="0" parTransId="{A3E3A69A-386A-470F-A1FD-57F307F755A6}" sibTransId="{CC9DC340-91E3-4061-B9DD-804263B95F8D}"/>
    <dgm:cxn modelId="{CB2DE148-0E28-4294-87A0-2DA10AE00E33}" type="presOf" srcId="{1966FD74-7E6A-47BD-B49D-72CFBA588EDE}" destId="{8E37E6FD-22DD-4262-8565-2EF0F9476214}" srcOrd="0" destOrd="7" presId="urn:microsoft.com/office/officeart/2005/8/layout/vList4"/>
    <dgm:cxn modelId="{D99DAE96-2CFC-41A3-BE15-F9910C9A55B8}" srcId="{CD655F64-BFEC-4ABE-BD46-C9A20A07EAE5}" destId="{FB47DB5F-6EC8-41E0-9219-2546273AE93D}" srcOrd="7" destOrd="0" parTransId="{2E1E4F4A-3989-4A32-AA51-9CC9D34061D8}" sibTransId="{7237B87D-BFBA-4F07-A345-3EE97C3082D5}"/>
    <dgm:cxn modelId="{8CC5E160-15ED-4D9F-97CC-6ACBFD7ADB24}" type="presOf" srcId="{1966FD74-7E6A-47BD-B49D-72CFBA588EDE}" destId="{AF8A04BD-C24E-4EFD-B810-62D72F1E70CE}" srcOrd="1" destOrd="7" presId="urn:microsoft.com/office/officeart/2005/8/layout/vList4"/>
    <dgm:cxn modelId="{7DDFC036-B057-49CF-AA27-A5C51180B9CB}" srcId="{2AF0C57E-EB32-4D24-8D23-18CA2E7152C7}" destId="{6079DB52-ABC4-493A-8DFF-36327E8B1DC6}" srcOrd="0" destOrd="0" parTransId="{882BD6C9-1B7F-4D92-833D-6F0CB6673655}" sibTransId="{97914ED6-F3D4-41C5-BC3A-0E8783AC318D}"/>
    <dgm:cxn modelId="{0758C39C-DFA0-4CFB-9A89-61CA04CEE68E}" type="presOf" srcId="{EE74CBB8-CF67-4C4C-811F-3CCEF0DE2488}" destId="{5BFF9722-8BF5-401F-A452-0895FBD45A19}" srcOrd="0" destOrd="1" presId="urn:microsoft.com/office/officeart/2005/8/layout/vList4"/>
    <dgm:cxn modelId="{F0F70F01-6E4E-47CC-BB2B-A77C246826DF}" type="presOf" srcId="{F9D306DA-98B4-4057-90F0-B3A1B594E260}" destId="{998AAA5B-24CD-4926-8DFB-66B1B70EAD6D}" srcOrd="1" destOrd="2" presId="urn:microsoft.com/office/officeart/2005/8/layout/vList4"/>
    <dgm:cxn modelId="{1CE53B0A-D717-492F-897D-01BEF4C3417D}" srcId="{6079DB52-ABC4-493A-8DFF-36327E8B1DC6}" destId="{D3F3BD35-5F5F-4D6C-B042-A97EF836B4C6}" srcOrd="7" destOrd="0" parTransId="{A1008130-69AC-479D-B84E-970DC21BDE8F}" sibTransId="{568CD189-EA08-4A63-B02B-AF8B647505DC}"/>
    <dgm:cxn modelId="{AACBCF77-1EED-40AE-BE93-73E58DA94026}" type="presOf" srcId="{EE74CBB8-CF67-4C4C-811F-3CCEF0DE2488}" destId="{998AAA5B-24CD-4926-8DFB-66B1B70EAD6D}" srcOrd="1" destOrd="1" presId="urn:microsoft.com/office/officeart/2005/8/layout/vList4"/>
    <dgm:cxn modelId="{B19A76F2-4205-44B1-B63B-389EA5ECF98F}" type="presOf" srcId="{D3F3BD35-5F5F-4D6C-B042-A97EF836B4C6}" destId="{5BFF9722-8BF5-401F-A452-0895FBD45A19}" srcOrd="0" destOrd="8" presId="urn:microsoft.com/office/officeart/2005/8/layout/vList4"/>
    <dgm:cxn modelId="{674E4C1E-29D5-45AB-850F-B0215C37072F}" srcId="{CD655F64-BFEC-4ABE-BD46-C9A20A07EAE5}" destId="{1966FD74-7E6A-47BD-B49D-72CFBA588EDE}" srcOrd="6" destOrd="0" parTransId="{15187F56-F8F6-405C-9897-6DE048428C6F}" sibTransId="{4F400A57-7792-44BC-B336-8D40F06042C8}"/>
    <dgm:cxn modelId="{DA766F2C-A914-425C-B6D7-70298F104325}" type="presOf" srcId="{43332002-D149-4810-A5EB-7A920BB85E01}" destId="{AF8A04BD-C24E-4EFD-B810-62D72F1E70CE}" srcOrd="1" destOrd="6" presId="urn:microsoft.com/office/officeart/2005/8/layout/vList4"/>
    <dgm:cxn modelId="{67878A9E-D9D6-4CF8-920A-6EF87AF0A092}" srcId="{CD655F64-BFEC-4ABE-BD46-C9A20A07EAE5}" destId="{43332002-D149-4810-A5EB-7A920BB85E01}" srcOrd="5" destOrd="0" parTransId="{E37949D6-88B2-4A91-A13D-8901CFAF2542}" sibTransId="{0D1E39D9-C425-4EE4-8C56-D382BE088C8A}"/>
    <dgm:cxn modelId="{DD4439CA-D9CD-4696-A1EC-47C48F6450DB}" type="presOf" srcId="{43332002-D149-4810-A5EB-7A920BB85E01}" destId="{8E37E6FD-22DD-4262-8565-2EF0F9476214}" srcOrd="0" destOrd="6" presId="urn:microsoft.com/office/officeart/2005/8/layout/vList4"/>
    <dgm:cxn modelId="{88DDB97D-72B4-41F5-8579-7C6F708182C1}" type="presOf" srcId="{CD655F64-BFEC-4ABE-BD46-C9A20A07EAE5}" destId="{8E37E6FD-22DD-4262-8565-2EF0F9476214}" srcOrd="0" destOrd="0" presId="urn:microsoft.com/office/officeart/2005/8/layout/vList4"/>
    <dgm:cxn modelId="{D77330E6-B639-4703-81F6-29BDE2B79CDB}" srcId="{6079DB52-ABC4-493A-8DFF-36327E8B1DC6}" destId="{EAC00649-8FD5-457F-B979-D016A1EB06E3}" srcOrd="2" destOrd="0" parTransId="{6DFE78B5-D9FB-4B74-9BF9-EA9FBDE6D406}" sibTransId="{50CB3843-29D6-42F9-97D1-1668DDB102C7}"/>
    <dgm:cxn modelId="{34627069-D3DF-49AA-9704-E27A753CBCDE}" type="presOf" srcId="{77A63E0D-5295-4304-97BD-9AD153FEA0D1}" destId="{5BFF9722-8BF5-401F-A452-0895FBD45A19}" srcOrd="0" destOrd="5" presId="urn:microsoft.com/office/officeart/2005/8/layout/vList4"/>
    <dgm:cxn modelId="{8694AE74-E258-4FEA-8D8C-99EB10E0A064}" srcId="{6079DB52-ABC4-493A-8DFF-36327E8B1DC6}" destId="{EE16D967-CE92-4C7E-974E-01CCD3D6395B}" srcOrd="6" destOrd="0" parTransId="{1FF8DDE5-6842-4EBC-8722-AD3857197C69}" sibTransId="{62C8F68E-AA2C-4AD4-98F6-D3F66EBCFFA1}"/>
    <dgm:cxn modelId="{89AF0A57-9D1C-403E-A2FB-AC4969329EB5}" srcId="{2AF0C57E-EB32-4D24-8D23-18CA2E7152C7}" destId="{CD655F64-BFEC-4ABE-BD46-C9A20A07EAE5}" srcOrd="1" destOrd="0" parTransId="{5064341D-692B-4AD2-A244-FA4019E7DD39}" sibTransId="{911A1C76-8C8F-458D-8256-8F572B2F76FC}"/>
    <dgm:cxn modelId="{786BE4BE-9BB8-4835-A2FB-D66B80DDE97B}" type="presOf" srcId="{EAC00649-8FD5-457F-B979-D016A1EB06E3}" destId="{998AAA5B-24CD-4926-8DFB-66B1B70EAD6D}" srcOrd="1" destOrd="3" presId="urn:microsoft.com/office/officeart/2005/8/layout/vList4"/>
    <dgm:cxn modelId="{FA233619-2B98-43B0-A1D4-10269E006137}" type="presOf" srcId="{6079DB52-ABC4-493A-8DFF-36327E8B1DC6}" destId="{998AAA5B-24CD-4926-8DFB-66B1B70EAD6D}" srcOrd="1" destOrd="0" presId="urn:microsoft.com/office/officeart/2005/8/layout/vList4"/>
    <dgm:cxn modelId="{5DC79E55-6098-4714-A56B-049104F4D855}" srcId="{CD655F64-BFEC-4ABE-BD46-C9A20A07EAE5}" destId="{A2074A59-C1E9-4BE0-BC81-121C43538765}" srcOrd="2" destOrd="0" parTransId="{662A1CA8-46D3-4320-B453-5F98CB01E760}" sibTransId="{CE6C9B7F-BFC1-4496-8297-00C6BD338AF7}"/>
    <dgm:cxn modelId="{9B157C33-C59A-49EE-99F9-50954F6EA594}" type="presOf" srcId="{2505B06C-D765-4389-B4C5-73C00627A013}" destId="{AF8A04BD-C24E-4EFD-B810-62D72F1E70CE}" srcOrd="1" destOrd="5" presId="urn:microsoft.com/office/officeart/2005/8/layout/vList4"/>
    <dgm:cxn modelId="{60DB2119-4A66-47DD-9DED-6ECB34446C8C}" srcId="{6079DB52-ABC4-493A-8DFF-36327E8B1DC6}" destId="{77A63E0D-5295-4304-97BD-9AD153FEA0D1}" srcOrd="4" destOrd="0" parTransId="{E4DDE27B-06C5-46CE-8B39-837470B09B80}" sibTransId="{2E98C061-BBEE-4299-9EFC-508A9BB487C2}"/>
    <dgm:cxn modelId="{7CBE47D2-D5D8-4222-A402-3B0FD725F6A3}" type="presParOf" srcId="{FBA6BB90-EB3F-4742-A660-A0B6429653BA}" destId="{91B5510A-A199-4A62-997F-F3E140270173}" srcOrd="0" destOrd="0" presId="urn:microsoft.com/office/officeart/2005/8/layout/vList4"/>
    <dgm:cxn modelId="{4816E531-A7E2-4956-8657-E841F87367F2}" type="presParOf" srcId="{91B5510A-A199-4A62-997F-F3E140270173}" destId="{5BFF9722-8BF5-401F-A452-0895FBD45A19}" srcOrd="0" destOrd="0" presId="urn:microsoft.com/office/officeart/2005/8/layout/vList4"/>
    <dgm:cxn modelId="{4267D3F5-5306-4A26-8907-F44286F6C5CE}" type="presParOf" srcId="{91B5510A-A199-4A62-997F-F3E140270173}" destId="{B071FFB2-888F-47FD-B341-6CDA8D3F9C4D}" srcOrd="1" destOrd="0" presId="urn:microsoft.com/office/officeart/2005/8/layout/vList4"/>
    <dgm:cxn modelId="{7B5CE0FE-ECA1-46DC-95DC-DCB2F26D132A}" type="presParOf" srcId="{91B5510A-A199-4A62-997F-F3E140270173}" destId="{998AAA5B-24CD-4926-8DFB-66B1B70EAD6D}" srcOrd="2" destOrd="0" presId="urn:microsoft.com/office/officeart/2005/8/layout/vList4"/>
    <dgm:cxn modelId="{1095470D-3A86-42E4-B3CA-31D2C71D9D7F}" type="presParOf" srcId="{FBA6BB90-EB3F-4742-A660-A0B6429653BA}" destId="{C3BB21C6-2E3F-43CF-8E38-DA8F8D917FF8}" srcOrd="1" destOrd="0" presId="urn:microsoft.com/office/officeart/2005/8/layout/vList4"/>
    <dgm:cxn modelId="{3FBD06E4-3E48-4D1E-B7C1-253F0C33D9BB}" type="presParOf" srcId="{FBA6BB90-EB3F-4742-A660-A0B6429653BA}" destId="{9C188F24-00C7-44DF-87E3-42367EB6C8A4}" srcOrd="2" destOrd="0" presId="urn:microsoft.com/office/officeart/2005/8/layout/vList4"/>
    <dgm:cxn modelId="{5C2DF86F-BAA4-46B6-8BB8-072210F4EC4A}" type="presParOf" srcId="{9C188F24-00C7-44DF-87E3-42367EB6C8A4}" destId="{8E37E6FD-22DD-4262-8565-2EF0F9476214}" srcOrd="0" destOrd="0" presId="urn:microsoft.com/office/officeart/2005/8/layout/vList4"/>
    <dgm:cxn modelId="{D3DB7778-B8C4-4B9A-AD8F-D7DB86620CF7}" type="presParOf" srcId="{9C188F24-00C7-44DF-87E3-42367EB6C8A4}" destId="{153D41DB-BECD-4007-B744-56D275178582}" srcOrd="1" destOrd="0" presId="urn:microsoft.com/office/officeart/2005/8/layout/vList4"/>
    <dgm:cxn modelId="{5717CDEE-F657-456B-894B-A7B3255447A3}" type="presParOf" srcId="{9C188F24-00C7-44DF-87E3-42367EB6C8A4}" destId="{AF8A04BD-C24E-4EFD-B810-62D72F1E70C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6A380-DDDF-4907-86ED-1D7B7FFEDE8A}">
      <dsp:nvSpPr>
        <dsp:cNvPr id="0" name=""/>
        <dsp:cNvSpPr/>
      </dsp:nvSpPr>
      <dsp:spPr>
        <a:xfrm rot="5400000">
          <a:off x="293" y="1279356"/>
          <a:ext cx="3819235" cy="3819822"/>
        </a:xfrm>
        <a:prstGeom prst="blockArc">
          <a:avLst>
            <a:gd name="adj1" fmla="val 13500000"/>
            <a:gd name="adj2" fmla="val 18900000"/>
            <a:gd name="adj3" fmla="val 496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EF868-4268-4D03-8EF6-7D9120B97D1F}">
      <dsp:nvSpPr>
        <dsp:cNvPr id="0" name=""/>
        <dsp:cNvSpPr/>
      </dsp:nvSpPr>
      <dsp:spPr>
        <a:xfrm rot="16200000">
          <a:off x="3931070" y="1279356"/>
          <a:ext cx="3819235" cy="3819822"/>
        </a:xfrm>
        <a:prstGeom prst="blockArc">
          <a:avLst>
            <a:gd name="adj1" fmla="val 13500000"/>
            <a:gd name="adj2" fmla="val 18900000"/>
            <a:gd name="adj3" fmla="val 496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B6DFC-2AD5-4F6B-83A6-0059FF1FD182}">
      <dsp:nvSpPr>
        <dsp:cNvPr id="0" name=""/>
        <dsp:cNvSpPr/>
      </dsp:nvSpPr>
      <dsp:spPr>
        <a:xfrm>
          <a:off x="4382683"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a:latin typeface="Verdana" panose="020B0604030504040204" pitchFamily="34" charset="0"/>
              <a:ea typeface="Verdana" panose="020B0604030504040204" pitchFamily="34" charset="0"/>
              <a:cs typeface="Verdana" panose="020B0604030504040204" pitchFamily="34" charset="0"/>
            </a:rPr>
            <a:t>Frames</a:t>
          </a:r>
        </a:p>
      </dsp:txBody>
      <dsp:txXfrm>
        <a:off x="4382683" y="4597246"/>
        <a:ext cx="2899829" cy="764092"/>
      </dsp:txXfrm>
    </dsp:sp>
    <dsp:sp modelId="{6C130879-FFDF-42C4-83A0-19044364E470}">
      <dsp:nvSpPr>
        <dsp:cNvPr id="0" name=""/>
        <dsp:cNvSpPr/>
      </dsp:nvSpPr>
      <dsp:spPr>
        <a:xfrm rot="5400000">
          <a:off x="3808558" y="1279356"/>
          <a:ext cx="3819235" cy="3819822"/>
        </a:xfrm>
        <a:prstGeom prst="blockArc">
          <a:avLst>
            <a:gd name="adj1" fmla="val 13500000"/>
            <a:gd name="adj2" fmla="val 18900000"/>
            <a:gd name="adj3" fmla="val 496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13078-4EFC-4829-9D14-8D6A45D8BB24}">
      <dsp:nvSpPr>
        <dsp:cNvPr id="0" name=""/>
        <dsp:cNvSpPr/>
      </dsp:nvSpPr>
      <dsp:spPr>
        <a:xfrm rot="16200000">
          <a:off x="7738179" y="1279356"/>
          <a:ext cx="3819235" cy="3819822"/>
        </a:xfrm>
        <a:prstGeom prst="blockArc">
          <a:avLst>
            <a:gd name="adj1" fmla="val 13500000"/>
            <a:gd name="adj2" fmla="val 18900000"/>
            <a:gd name="adj3" fmla="val 496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4DCDE-996C-4124-8D10-6D1B46318965}">
      <dsp:nvSpPr>
        <dsp:cNvPr id="0" name=""/>
        <dsp:cNvSpPr/>
      </dsp:nvSpPr>
      <dsp:spPr>
        <a:xfrm>
          <a:off x="7911251"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a:latin typeface="Verdana" panose="020B0604030504040204" pitchFamily="34" charset="0"/>
              <a:ea typeface="Verdana" panose="020B0604030504040204" pitchFamily="34" charset="0"/>
              <a:cs typeface="Verdana" panose="020B0604030504040204" pitchFamily="34" charset="0"/>
            </a:rPr>
            <a:t>Claim</a:t>
          </a:r>
        </a:p>
      </dsp:txBody>
      <dsp:txXfrm>
        <a:off x="7911251" y="4597246"/>
        <a:ext cx="2899829" cy="764092"/>
      </dsp:txXfrm>
    </dsp:sp>
    <dsp:sp modelId="{752B6522-F090-4A18-BEC3-5943597FFF8E}">
      <dsp:nvSpPr>
        <dsp:cNvPr id="0" name=""/>
        <dsp:cNvSpPr/>
      </dsp:nvSpPr>
      <dsp:spPr>
        <a:xfrm>
          <a:off x="4289505" y="2375551"/>
          <a:ext cx="1749883" cy="174988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a:latin typeface="Verdana" panose="020B0604030504040204" pitchFamily="34" charset="0"/>
              <a:ea typeface="Verdana" panose="020B0604030504040204" pitchFamily="34" charset="0"/>
              <a:cs typeface="Verdana" panose="020B0604030504040204" pitchFamily="34" charset="0"/>
            </a:rPr>
            <a:t>Masterframe</a:t>
          </a:r>
        </a:p>
      </dsp:txBody>
      <dsp:txXfrm>
        <a:off x="4533858" y="2581900"/>
        <a:ext cx="1008941" cy="1337185"/>
      </dsp:txXfrm>
    </dsp:sp>
    <dsp:sp modelId="{65E0800E-8640-488F-8401-4D2A8C357039}">
      <dsp:nvSpPr>
        <dsp:cNvPr id="0" name=""/>
        <dsp:cNvSpPr/>
      </dsp:nvSpPr>
      <dsp:spPr>
        <a:xfrm>
          <a:off x="5550682" y="2375551"/>
          <a:ext cx="1749883" cy="1749883"/>
        </a:xfrm>
        <a:prstGeom prst="ellipse">
          <a:avLst/>
        </a:prstGeom>
        <a:solidFill>
          <a:schemeClr val="accent4">
            <a:alpha val="50000"/>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Issue</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specific</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frame</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diagnostic</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prognostic</a:t>
          </a:r>
          <a:r>
            <a:rPr lang="de-DE" sz="1200" kern="1200" dirty="0">
              <a:latin typeface="Verdana" panose="020B0604030504040204" pitchFamily="34" charset="0"/>
              <a:ea typeface="Verdana" panose="020B0604030504040204" pitchFamily="34" charset="0"/>
              <a:cs typeface="Verdana" panose="020B0604030504040204" pitchFamily="34" charset="0"/>
            </a:rPr>
            <a:t>, motivational</a:t>
          </a:r>
        </a:p>
      </dsp:txBody>
      <dsp:txXfrm>
        <a:off x="6047270" y="2581900"/>
        <a:ext cx="1008941" cy="1337185"/>
      </dsp:txXfrm>
    </dsp:sp>
    <dsp:sp modelId="{AD9360BF-8790-4435-82B9-D55F43B12213}">
      <dsp:nvSpPr>
        <dsp:cNvPr id="0" name=""/>
        <dsp:cNvSpPr/>
      </dsp:nvSpPr>
      <dsp:spPr>
        <a:xfrm>
          <a:off x="1101647" y="1859434"/>
          <a:ext cx="1210158" cy="1210187"/>
        </a:xfrm>
        <a:prstGeom prst="ellipse">
          <a:avLst/>
        </a:prstGeom>
        <a:solidFill>
          <a:schemeClr val="accent4">
            <a:alpha val="50000"/>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1278871" y="2036662"/>
        <a:ext cx="855710" cy="855731"/>
      </dsp:txXfrm>
    </dsp:sp>
    <dsp:sp modelId="{D5ADD946-7FDA-48B1-BDC4-BE75D402D279}">
      <dsp:nvSpPr>
        <dsp:cNvPr id="0" name=""/>
        <dsp:cNvSpPr/>
      </dsp:nvSpPr>
      <dsp:spPr>
        <a:xfrm>
          <a:off x="655322" y="2871204"/>
          <a:ext cx="594438" cy="594201"/>
        </a:xfrm>
        <a:prstGeom prst="ellipse">
          <a:avLst/>
        </a:prstGeom>
        <a:solidFill>
          <a:schemeClr val="accent4">
            <a:alpha val="50000"/>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95BF7A-A021-4AB6-BB71-DB9145007F6A}">
      <dsp:nvSpPr>
        <dsp:cNvPr id="0" name=""/>
        <dsp:cNvSpPr/>
      </dsp:nvSpPr>
      <dsp:spPr>
        <a:xfrm>
          <a:off x="2411116" y="2097482"/>
          <a:ext cx="345881" cy="345655"/>
        </a:xfrm>
        <a:prstGeom prst="ellipse">
          <a:avLst/>
        </a:prstGeom>
        <a:solidFill>
          <a:schemeClr val="accent4">
            <a:alpha val="50000"/>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0F77E53-EFD5-450A-A92A-755CC31428C0}">
      <dsp:nvSpPr>
        <dsp:cNvPr id="0" name=""/>
        <dsp:cNvSpPr/>
      </dsp:nvSpPr>
      <dsp:spPr>
        <a:xfrm>
          <a:off x="2282581" y="2582239"/>
          <a:ext cx="1210158" cy="1210187"/>
        </a:xfrm>
        <a:prstGeom prst="ellipse">
          <a:avLst/>
        </a:prstGeom>
        <a:solidFill>
          <a:schemeClr val="accent4">
            <a:alpha val="50000"/>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2459805" y="2759467"/>
        <a:ext cx="855710" cy="855731"/>
      </dsp:txXfrm>
    </dsp:sp>
    <dsp:sp modelId="{839FC82A-5BF5-4D08-A965-9E7D5F7E2E6A}">
      <dsp:nvSpPr>
        <dsp:cNvPr id="0" name=""/>
        <dsp:cNvSpPr/>
      </dsp:nvSpPr>
      <dsp:spPr>
        <a:xfrm>
          <a:off x="2409129" y="3866439"/>
          <a:ext cx="345881" cy="345655"/>
        </a:xfrm>
        <a:prstGeom prst="ellipse">
          <a:avLst/>
        </a:prstGeom>
        <a:solidFill>
          <a:schemeClr val="accent4">
            <a:alpha val="50000"/>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5D090EC-61B4-4ECC-B3F4-B48FC8489111}">
      <dsp:nvSpPr>
        <dsp:cNvPr id="0" name=""/>
        <dsp:cNvSpPr/>
      </dsp:nvSpPr>
      <dsp:spPr>
        <a:xfrm>
          <a:off x="1123212" y="3273812"/>
          <a:ext cx="1210158" cy="1210187"/>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1300436" y="3451040"/>
        <a:ext cx="855710" cy="855731"/>
      </dsp:txXfrm>
    </dsp:sp>
    <dsp:sp modelId="{59E6252A-99EE-4676-80F0-17E5F5914DE2}">
      <dsp:nvSpPr>
        <dsp:cNvPr id="0" name=""/>
        <dsp:cNvSpPr/>
      </dsp:nvSpPr>
      <dsp:spPr>
        <a:xfrm>
          <a:off x="8240646" y="2069048"/>
          <a:ext cx="2230637" cy="2230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de-DE" sz="3500" kern="1200" dirty="0">
            <a:latin typeface="Verdana" panose="020B0604030504040204" pitchFamily="34" charset="0"/>
            <a:ea typeface="Verdana" panose="020B0604030504040204" pitchFamily="34" charset="0"/>
            <a:cs typeface="Verdana" panose="020B0604030504040204" pitchFamily="34" charset="0"/>
          </a:endParaRPr>
        </a:p>
      </dsp:txBody>
      <dsp:txXfrm>
        <a:off x="8567315" y="2395658"/>
        <a:ext cx="1577299" cy="1577014"/>
      </dsp:txXfrm>
    </dsp:sp>
    <dsp:sp modelId="{A573C6F1-6874-4E0A-B248-6B98EA91E1E0}">
      <dsp:nvSpPr>
        <dsp:cNvPr id="0" name=""/>
        <dsp:cNvSpPr/>
      </dsp:nvSpPr>
      <dsp:spPr>
        <a:xfrm>
          <a:off x="717733"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err="1">
              <a:latin typeface="Verdana" panose="020B0604030504040204" pitchFamily="34" charset="0"/>
              <a:ea typeface="Verdana" panose="020B0604030504040204" pitchFamily="34" charset="0"/>
              <a:cs typeface="Verdana" panose="020B0604030504040204" pitchFamily="34" charset="0"/>
            </a:rPr>
            <a:t>Metaphors</a:t>
          </a:r>
          <a:endParaRPr lang="de-DE" sz="3500" kern="1200" dirty="0">
            <a:latin typeface="Verdana" panose="020B0604030504040204" pitchFamily="34" charset="0"/>
            <a:ea typeface="Verdana" panose="020B0604030504040204" pitchFamily="34" charset="0"/>
            <a:cs typeface="Verdana" panose="020B0604030504040204" pitchFamily="34" charset="0"/>
          </a:endParaRPr>
        </a:p>
      </dsp:txBody>
      <dsp:txXfrm>
        <a:off x="717733" y="4597246"/>
        <a:ext cx="2899829" cy="764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6A380-DDDF-4907-86ED-1D7B7FFEDE8A}">
      <dsp:nvSpPr>
        <dsp:cNvPr id="0" name=""/>
        <dsp:cNvSpPr/>
      </dsp:nvSpPr>
      <dsp:spPr>
        <a:xfrm rot="5400000">
          <a:off x="293" y="1279356"/>
          <a:ext cx="3819235" cy="3819822"/>
        </a:xfrm>
        <a:prstGeom prst="blockArc">
          <a:avLst>
            <a:gd name="adj1" fmla="val 13500000"/>
            <a:gd name="adj2" fmla="val 18900000"/>
            <a:gd name="adj3" fmla="val 496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EF868-4268-4D03-8EF6-7D9120B97D1F}">
      <dsp:nvSpPr>
        <dsp:cNvPr id="0" name=""/>
        <dsp:cNvSpPr/>
      </dsp:nvSpPr>
      <dsp:spPr>
        <a:xfrm rot="16200000">
          <a:off x="3931070" y="1279356"/>
          <a:ext cx="3819235" cy="3819822"/>
        </a:xfrm>
        <a:prstGeom prst="blockArc">
          <a:avLst>
            <a:gd name="adj1" fmla="val 13500000"/>
            <a:gd name="adj2" fmla="val 18900000"/>
            <a:gd name="adj3" fmla="val 496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B6DFC-2AD5-4F6B-83A6-0059FF1FD182}">
      <dsp:nvSpPr>
        <dsp:cNvPr id="0" name=""/>
        <dsp:cNvSpPr/>
      </dsp:nvSpPr>
      <dsp:spPr>
        <a:xfrm>
          <a:off x="4382683"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a:latin typeface="Verdana" panose="020B0604030504040204" pitchFamily="34" charset="0"/>
              <a:ea typeface="Verdana" panose="020B0604030504040204" pitchFamily="34" charset="0"/>
              <a:cs typeface="Verdana" panose="020B0604030504040204" pitchFamily="34" charset="0"/>
            </a:rPr>
            <a:t>Frames</a:t>
          </a:r>
        </a:p>
      </dsp:txBody>
      <dsp:txXfrm>
        <a:off x="4382683" y="4597246"/>
        <a:ext cx="2899829" cy="764092"/>
      </dsp:txXfrm>
    </dsp:sp>
    <dsp:sp modelId="{6C130879-FFDF-42C4-83A0-19044364E470}">
      <dsp:nvSpPr>
        <dsp:cNvPr id="0" name=""/>
        <dsp:cNvSpPr/>
      </dsp:nvSpPr>
      <dsp:spPr>
        <a:xfrm rot="5400000">
          <a:off x="3808558" y="1279356"/>
          <a:ext cx="3819235" cy="3819822"/>
        </a:xfrm>
        <a:prstGeom prst="blockArc">
          <a:avLst>
            <a:gd name="adj1" fmla="val 13500000"/>
            <a:gd name="adj2" fmla="val 18900000"/>
            <a:gd name="adj3" fmla="val 496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13078-4EFC-4829-9D14-8D6A45D8BB24}">
      <dsp:nvSpPr>
        <dsp:cNvPr id="0" name=""/>
        <dsp:cNvSpPr/>
      </dsp:nvSpPr>
      <dsp:spPr>
        <a:xfrm rot="16200000">
          <a:off x="7738179" y="1279356"/>
          <a:ext cx="3819235" cy="3819822"/>
        </a:xfrm>
        <a:prstGeom prst="blockArc">
          <a:avLst>
            <a:gd name="adj1" fmla="val 13500000"/>
            <a:gd name="adj2" fmla="val 18900000"/>
            <a:gd name="adj3" fmla="val 496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4DCDE-996C-4124-8D10-6D1B46318965}">
      <dsp:nvSpPr>
        <dsp:cNvPr id="0" name=""/>
        <dsp:cNvSpPr/>
      </dsp:nvSpPr>
      <dsp:spPr>
        <a:xfrm>
          <a:off x="7911251"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a:latin typeface="Verdana" panose="020B0604030504040204" pitchFamily="34" charset="0"/>
              <a:ea typeface="Verdana" panose="020B0604030504040204" pitchFamily="34" charset="0"/>
              <a:cs typeface="Verdana" panose="020B0604030504040204" pitchFamily="34" charset="0"/>
            </a:rPr>
            <a:t>Claim</a:t>
          </a:r>
        </a:p>
      </dsp:txBody>
      <dsp:txXfrm>
        <a:off x="7911251" y="4597246"/>
        <a:ext cx="2899829" cy="764092"/>
      </dsp:txXfrm>
    </dsp:sp>
    <dsp:sp modelId="{752B6522-F090-4A18-BEC3-5943597FFF8E}">
      <dsp:nvSpPr>
        <dsp:cNvPr id="0" name=""/>
        <dsp:cNvSpPr/>
      </dsp:nvSpPr>
      <dsp:spPr>
        <a:xfrm>
          <a:off x="4289505" y="2375551"/>
          <a:ext cx="1749883" cy="174988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a:latin typeface="Verdana" panose="020B0604030504040204" pitchFamily="34" charset="0"/>
              <a:ea typeface="Verdana" panose="020B0604030504040204" pitchFamily="34" charset="0"/>
              <a:cs typeface="Verdana" panose="020B0604030504040204" pitchFamily="34" charset="0"/>
            </a:rPr>
            <a:t>Masterframe</a:t>
          </a:r>
        </a:p>
      </dsp:txBody>
      <dsp:txXfrm>
        <a:off x="4533858" y="2581900"/>
        <a:ext cx="1008941" cy="1337185"/>
      </dsp:txXfrm>
    </dsp:sp>
    <dsp:sp modelId="{65E0800E-8640-488F-8401-4D2A8C357039}">
      <dsp:nvSpPr>
        <dsp:cNvPr id="0" name=""/>
        <dsp:cNvSpPr/>
      </dsp:nvSpPr>
      <dsp:spPr>
        <a:xfrm>
          <a:off x="5550682" y="2375551"/>
          <a:ext cx="1749883" cy="1749883"/>
        </a:xfrm>
        <a:prstGeom prst="ellipse">
          <a:avLst/>
        </a:prstGeom>
        <a:solidFill>
          <a:schemeClr val="accent4">
            <a:alpha val="50000"/>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Issue</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specific</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frame</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diagnostic</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prognostic</a:t>
          </a:r>
          <a:r>
            <a:rPr lang="de-DE" sz="1200" kern="1200" dirty="0">
              <a:latin typeface="Verdana" panose="020B0604030504040204" pitchFamily="34" charset="0"/>
              <a:ea typeface="Verdana" panose="020B0604030504040204" pitchFamily="34" charset="0"/>
              <a:cs typeface="Verdana" panose="020B0604030504040204" pitchFamily="34" charset="0"/>
            </a:rPr>
            <a:t>, motivational</a:t>
          </a:r>
        </a:p>
      </dsp:txBody>
      <dsp:txXfrm>
        <a:off x="6047270" y="2581900"/>
        <a:ext cx="1008941" cy="1337185"/>
      </dsp:txXfrm>
    </dsp:sp>
    <dsp:sp modelId="{AD9360BF-8790-4435-82B9-D55F43B12213}">
      <dsp:nvSpPr>
        <dsp:cNvPr id="0" name=""/>
        <dsp:cNvSpPr/>
      </dsp:nvSpPr>
      <dsp:spPr>
        <a:xfrm>
          <a:off x="1101647" y="1859434"/>
          <a:ext cx="1210158" cy="1210187"/>
        </a:xfrm>
        <a:prstGeom prst="ellipse">
          <a:avLst/>
        </a:prstGeom>
        <a:solidFill>
          <a:schemeClr val="accent4">
            <a:alpha val="50000"/>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1278871" y="2036662"/>
        <a:ext cx="855710" cy="855731"/>
      </dsp:txXfrm>
    </dsp:sp>
    <dsp:sp modelId="{D5ADD946-7FDA-48B1-BDC4-BE75D402D279}">
      <dsp:nvSpPr>
        <dsp:cNvPr id="0" name=""/>
        <dsp:cNvSpPr/>
      </dsp:nvSpPr>
      <dsp:spPr>
        <a:xfrm>
          <a:off x="655322" y="2871204"/>
          <a:ext cx="594438" cy="594201"/>
        </a:xfrm>
        <a:prstGeom prst="ellipse">
          <a:avLst/>
        </a:prstGeom>
        <a:solidFill>
          <a:schemeClr val="accent4">
            <a:alpha val="50000"/>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95BF7A-A021-4AB6-BB71-DB9145007F6A}">
      <dsp:nvSpPr>
        <dsp:cNvPr id="0" name=""/>
        <dsp:cNvSpPr/>
      </dsp:nvSpPr>
      <dsp:spPr>
        <a:xfrm>
          <a:off x="2411116" y="2097482"/>
          <a:ext cx="345881" cy="345655"/>
        </a:xfrm>
        <a:prstGeom prst="ellipse">
          <a:avLst/>
        </a:prstGeom>
        <a:solidFill>
          <a:schemeClr val="accent4">
            <a:alpha val="50000"/>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0F77E53-EFD5-450A-A92A-755CC31428C0}">
      <dsp:nvSpPr>
        <dsp:cNvPr id="0" name=""/>
        <dsp:cNvSpPr/>
      </dsp:nvSpPr>
      <dsp:spPr>
        <a:xfrm>
          <a:off x="2282581" y="2582239"/>
          <a:ext cx="1210158" cy="1210187"/>
        </a:xfrm>
        <a:prstGeom prst="ellipse">
          <a:avLst/>
        </a:prstGeom>
        <a:solidFill>
          <a:schemeClr val="accent4">
            <a:alpha val="50000"/>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2459805" y="2759467"/>
        <a:ext cx="855710" cy="855731"/>
      </dsp:txXfrm>
    </dsp:sp>
    <dsp:sp modelId="{839FC82A-5BF5-4D08-A965-9E7D5F7E2E6A}">
      <dsp:nvSpPr>
        <dsp:cNvPr id="0" name=""/>
        <dsp:cNvSpPr/>
      </dsp:nvSpPr>
      <dsp:spPr>
        <a:xfrm>
          <a:off x="2409129" y="3866439"/>
          <a:ext cx="345881" cy="345655"/>
        </a:xfrm>
        <a:prstGeom prst="ellipse">
          <a:avLst/>
        </a:prstGeom>
        <a:solidFill>
          <a:schemeClr val="accent4">
            <a:alpha val="50000"/>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5D090EC-61B4-4ECC-B3F4-B48FC8489111}">
      <dsp:nvSpPr>
        <dsp:cNvPr id="0" name=""/>
        <dsp:cNvSpPr/>
      </dsp:nvSpPr>
      <dsp:spPr>
        <a:xfrm>
          <a:off x="1123212" y="3273812"/>
          <a:ext cx="1210158" cy="1210187"/>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1300436" y="3451040"/>
        <a:ext cx="855710" cy="855731"/>
      </dsp:txXfrm>
    </dsp:sp>
    <dsp:sp modelId="{59E6252A-99EE-4676-80F0-17E5F5914DE2}">
      <dsp:nvSpPr>
        <dsp:cNvPr id="0" name=""/>
        <dsp:cNvSpPr/>
      </dsp:nvSpPr>
      <dsp:spPr>
        <a:xfrm>
          <a:off x="8240646" y="2069048"/>
          <a:ext cx="2230637" cy="2230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de-DE" sz="3500" kern="1200" dirty="0">
            <a:latin typeface="Verdana" panose="020B0604030504040204" pitchFamily="34" charset="0"/>
            <a:ea typeface="Verdana" panose="020B0604030504040204" pitchFamily="34" charset="0"/>
            <a:cs typeface="Verdana" panose="020B0604030504040204" pitchFamily="34" charset="0"/>
          </a:endParaRPr>
        </a:p>
      </dsp:txBody>
      <dsp:txXfrm>
        <a:off x="8567315" y="2395658"/>
        <a:ext cx="1577299" cy="1577014"/>
      </dsp:txXfrm>
    </dsp:sp>
    <dsp:sp modelId="{A573C6F1-6874-4E0A-B248-6B98EA91E1E0}">
      <dsp:nvSpPr>
        <dsp:cNvPr id="0" name=""/>
        <dsp:cNvSpPr/>
      </dsp:nvSpPr>
      <dsp:spPr>
        <a:xfrm>
          <a:off x="717733"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err="1">
              <a:latin typeface="Verdana" panose="020B0604030504040204" pitchFamily="34" charset="0"/>
              <a:ea typeface="Verdana" panose="020B0604030504040204" pitchFamily="34" charset="0"/>
              <a:cs typeface="Verdana" panose="020B0604030504040204" pitchFamily="34" charset="0"/>
            </a:rPr>
            <a:t>Metaphors</a:t>
          </a:r>
          <a:endParaRPr lang="de-DE" sz="3500" kern="1200" dirty="0">
            <a:latin typeface="Verdana" panose="020B0604030504040204" pitchFamily="34" charset="0"/>
            <a:ea typeface="Verdana" panose="020B0604030504040204" pitchFamily="34" charset="0"/>
            <a:cs typeface="Verdana" panose="020B0604030504040204" pitchFamily="34" charset="0"/>
          </a:endParaRPr>
        </a:p>
      </dsp:txBody>
      <dsp:txXfrm>
        <a:off x="717733" y="4597246"/>
        <a:ext cx="2899829" cy="764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6A380-DDDF-4907-86ED-1D7B7FFEDE8A}">
      <dsp:nvSpPr>
        <dsp:cNvPr id="0" name=""/>
        <dsp:cNvSpPr/>
      </dsp:nvSpPr>
      <dsp:spPr>
        <a:xfrm rot="5400000">
          <a:off x="293" y="1279356"/>
          <a:ext cx="3819235" cy="3819822"/>
        </a:xfrm>
        <a:prstGeom prst="blockArc">
          <a:avLst>
            <a:gd name="adj1" fmla="val 13500000"/>
            <a:gd name="adj2" fmla="val 18900000"/>
            <a:gd name="adj3" fmla="val 496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EF868-4268-4D03-8EF6-7D9120B97D1F}">
      <dsp:nvSpPr>
        <dsp:cNvPr id="0" name=""/>
        <dsp:cNvSpPr/>
      </dsp:nvSpPr>
      <dsp:spPr>
        <a:xfrm rot="16200000">
          <a:off x="3931070" y="1279356"/>
          <a:ext cx="3819235" cy="3819822"/>
        </a:xfrm>
        <a:prstGeom prst="blockArc">
          <a:avLst>
            <a:gd name="adj1" fmla="val 13500000"/>
            <a:gd name="adj2" fmla="val 18900000"/>
            <a:gd name="adj3" fmla="val 496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B6DFC-2AD5-4F6B-83A6-0059FF1FD182}">
      <dsp:nvSpPr>
        <dsp:cNvPr id="0" name=""/>
        <dsp:cNvSpPr/>
      </dsp:nvSpPr>
      <dsp:spPr>
        <a:xfrm>
          <a:off x="4382683"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a:latin typeface="Verdana" panose="020B0604030504040204" pitchFamily="34" charset="0"/>
              <a:ea typeface="Verdana" panose="020B0604030504040204" pitchFamily="34" charset="0"/>
              <a:cs typeface="Verdana" panose="020B0604030504040204" pitchFamily="34" charset="0"/>
            </a:rPr>
            <a:t>Frames</a:t>
          </a:r>
        </a:p>
      </dsp:txBody>
      <dsp:txXfrm>
        <a:off x="4382683" y="4597246"/>
        <a:ext cx="2899829" cy="764092"/>
      </dsp:txXfrm>
    </dsp:sp>
    <dsp:sp modelId="{6C130879-FFDF-42C4-83A0-19044364E470}">
      <dsp:nvSpPr>
        <dsp:cNvPr id="0" name=""/>
        <dsp:cNvSpPr/>
      </dsp:nvSpPr>
      <dsp:spPr>
        <a:xfrm rot="5400000">
          <a:off x="3808558" y="1279356"/>
          <a:ext cx="3819235" cy="3819822"/>
        </a:xfrm>
        <a:prstGeom prst="blockArc">
          <a:avLst>
            <a:gd name="adj1" fmla="val 13500000"/>
            <a:gd name="adj2" fmla="val 18900000"/>
            <a:gd name="adj3" fmla="val 496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13078-4EFC-4829-9D14-8D6A45D8BB24}">
      <dsp:nvSpPr>
        <dsp:cNvPr id="0" name=""/>
        <dsp:cNvSpPr/>
      </dsp:nvSpPr>
      <dsp:spPr>
        <a:xfrm rot="16200000">
          <a:off x="7738179" y="1279356"/>
          <a:ext cx="3819235" cy="3819822"/>
        </a:xfrm>
        <a:prstGeom prst="blockArc">
          <a:avLst>
            <a:gd name="adj1" fmla="val 13500000"/>
            <a:gd name="adj2" fmla="val 18900000"/>
            <a:gd name="adj3" fmla="val 496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4DCDE-996C-4124-8D10-6D1B46318965}">
      <dsp:nvSpPr>
        <dsp:cNvPr id="0" name=""/>
        <dsp:cNvSpPr/>
      </dsp:nvSpPr>
      <dsp:spPr>
        <a:xfrm>
          <a:off x="7911251"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a:latin typeface="Verdana" panose="020B0604030504040204" pitchFamily="34" charset="0"/>
              <a:ea typeface="Verdana" panose="020B0604030504040204" pitchFamily="34" charset="0"/>
              <a:cs typeface="Verdana" panose="020B0604030504040204" pitchFamily="34" charset="0"/>
            </a:rPr>
            <a:t>Claim</a:t>
          </a:r>
        </a:p>
      </dsp:txBody>
      <dsp:txXfrm>
        <a:off x="7911251" y="4597246"/>
        <a:ext cx="2899829" cy="764092"/>
      </dsp:txXfrm>
    </dsp:sp>
    <dsp:sp modelId="{752B6522-F090-4A18-BEC3-5943597FFF8E}">
      <dsp:nvSpPr>
        <dsp:cNvPr id="0" name=""/>
        <dsp:cNvSpPr/>
      </dsp:nvSpPr>
      <dsp:spPr>
        <a:xfrm>
          <a:off x="4289505" y="2375551"/>
          <a:ext cx="1749883" cy="174988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a:latin typeface="Verdana" panose="020B0604030504040204" pitchFamily="34" charset="0"/>
              <a:ea typeface="Verdana" panose="020B0604030504040204" pitchFamily="34" charset="0"/>
              <a:cs typeface="Verdana" panose="020B0604030504040204" pitchFamily="34" charset="0"/>
            </a:rPr>
            <a:t>Masterframe</a:t>
          </a:r>
        </a:p>
      </dsp:txBody>
      <dsp:txXfrm>
        <a:off x="4533858" y="2581900"/>
        <a:ext cx="1008941" cy="1337185"/>
      </dsp:txXfrm>
    </dsp:sp>
    <dsp:sp modelId="{65E0800E-8640-488F-8401-4D2A8C357039}">
      <dsp:nvSpPr>
        <dsp:cNvPr id="0" name=""/>
        <dsp:cNvSpPr/>
      </dsp:nvSpPr>
      <dsp:spPr>
        <a:xfrm>
          <a:off x="5550682" y="2375551"/>
          <a:ext cx="1749883" cy="1749883"/>
        </a:xfrm>
        <a:prstGeom prst="ellipse">
          <a:avLst/>
        </a:prstGeom>
        <a:solidFill>
          <a:schemeClr val="accent4">
            <a:alpha val="50000"/>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Issue</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specific</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frames</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diagnostic</a:t>
          </a:r>
          <a:r>
            <a:rPr lang="de-DE" sz="1200" kern="1200" dirty="0">
              <a:latin typeface="Verdana" panose="020B0604030504040204" pitchFamily="34" charset="0"/>
              <a:ea typeface="Verdana" panose="020B0604030504040204" pitchFamily="34" charset="0"/>
              <a:cs typeface="Verdana" panose="020B0604030504040204" pitchFamily="34" charset="0"/>
            </a:rPr>
            <a:t>, </a:t>
          </a:r>
          <a:r>
            <a:rPr lang="de-DE" sz="1200" kern="1200" dirty="0" err="1">
              <a:latin typeface="Verdana" panose="020B0604030504040204" pitchFamily="34" charset="0"/>
              <a:ea typeface="Verdana" panose="020B0604030504040204" pitchFamily="34" charset="0"/>
              <a:cs typeface="Verdana" panose="020B0604030504040204" pitchFamily="34" charset="0"/>
            </a:rPr>
            <a:t>prognostic</a:t>
          </a:r>
          <a:r>
            <a:rPr lang="de-DE" sz="1200" kern="1200" dirty="0">
              <a:latin typeface="Verdana" panose="020B0604030504040204" pitchFamily="34" charset="0"/>
              <a:ea typeface="Verdana" panose="020B0604030504040204" pitchFamily="34" charset="0"/>
              <a:cs typeface="Verdana" panose="020B0604030504040204" pitchFamily="34" charset="0"/>
            </a:rPr>
            <a:t>, motivational</a:t>
          </a:r>
        </a:p>
      </dsp:txBody>
      <dsp:txXfrm>
        <a:off x="6047270" y="2581900"/>
        <a:ext cx="1008941" cy="1337185"/>
      </dsp:txXfrm>
    </dsp:sp>
    <dsp:sp modelId="{AD9360BF-8790-4435-82B9-D55F43B12213}">
      <dsp:nvSpPr>
        <dsp:cNvPr id="0" name=""/>
        <dsp:cNvSpPr/>
      </dsp:nvSpPr>
      <dsp:spPr>
        <a:xfrm>
          <a:off x="1101647" y="1859434"/>
          <a:ext cx="1210158" cy="1210187"/>
        </a:xfrm>
        <a:prstGeom prst="ellipse">
          <a:avLst/>
        </a:prstGeom>
        <a:solidFill>
          <a:schemeClr val="accent4">
            <a:alpha val="50000"/>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1278871" y="2036662"/>
        <a:ext cx="855710" cy="855731"/>
      </dsp:txXfrm>
    </dsp:sp>
    <dsp:sp modelId="{D5ADD946-7FDA-48B1-BDC4-BE75D402D279}">
      <dsp:nvSpPr>
        <dsp:cNvPr id="0" name=""/>
        <dsp:cNvSpPr/>
      </dsp:nvSpPr>
      <dsp:spPr>
        <a:xfrm>
          <a:off x="655322" y="2871204"/>
          <a:ext cx="594438" cy="594201"/>
        </a:xfrm>
        <a:prstGeom prst="ellipse">
          <a:avLst/>
        </a:prstGeom>
        <a:solidFill>
          <a:schemeClr val="accent4">
            <a:alpha val="50000"/>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95BF7A-A021-4AB6-BB71-DB9145007F6A}">
      <dsp:nvSpPr>
        <dsp:cNvPr id="0" name=""/>
        <dsp:cNvSpPr/>
      </dsp:nvSpPr>
      <dsp:spPr>
        <a:xfrm>
          <a:off x="2411116" y="2097482"/>
          <a:ext cx="345881" cy="345655"/>
        </a:xfrm>
        <a:prstGeom prst="ellipse">
          <a:avLst/>
        </a:prstGeom>
        <a:solidFill>
          <a:schemeClr val="accent4">
            <a:alpha val="50000"/>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0F77E53-EFD5-450A-A92A-755CC31428C0}">
      <dsp:nvSpPr>
        <dsp:cNvPr id="0" name=""/>
        <dsp:cNvSpPr/>
      </dsp:nvSpPr>
      <dsp:spPr>
        <a:xfrm>
          <a:off x="2282581" y="2582239"/>
          <a:ext cx="1210158" cy="1210187"/>
        </a:xfrm>
        <a:prstGeom prst="ellipse">
          <a:avLst/>
        </a:prstGeom>
        <a:solidFill>
          <a:schemeClr val="accent4">
            <a:alpha val="50000"/>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2459805" y="2759467"/>
        <a:ext cx="855710" cy="855731"/>
      </dsp:txXfrm>
    </dsp:sp>
    <dsp:sp modelId="{839FC82A-5BF5-4D08-A965-9E7D5F7E2E6A}">
      <dsp:nvSpPr>
        <dsp:cNvPr id="0" name=""/>
        <dsp:cNvSpPr/>
      </dsp:nvSpPr>
      <dsp:spPr>
        <a:xfrm>
          <a:off x="2409129" y="3866439"/>
          <a:ext cx="345881" cy="345655"/>
        </a:xfrm>
        <a:prstGeom prst="ellipse">
          <a:avLst/>
        </a:prstGeom>
        <a:solidFill>
          <a:schemeClr val="accent4">
            <a:alpha val="50000"/>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5D090EC-61B4-4ECC-B3F4-B48FC8489111}">
      <dsp:nvSpPr>
        <dsp:cNvPr id="0" name=""/>
        <dsp:cNvSpPr/>
      </dsp:nvSpPr>
      <dsp:spPr>
        <a:xfrm>
          <a:off x="1123212" y="3273812"/>
          <a:ext cx="1210158" cy="1210187"/>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a:latin typeface="Verdana" panose="020B0604030504040204" pitchFamily="34" charset="0"/>
              <a:ea typeface="Verdana" panose="020B0604030504040204" pitchFamily="34" charset="0"/>
              <a:cs typeface="Verdana" panose="020B0604030504040204" pitchFamily="34" charset="0"/>
            </a:rPr>
            <a:t>Metaphor</a:t>
          </a:r>
          <a:endParaRPr lang="de-DE" sz="1200" kern="1200" dirty="0">
            <a:latin typeface="Verdana" panose="020B0604030504040204" pitchFamily="34" charset="0"/>
            <a:ea typeface="Verdana" panose="020B0604030504040204" pitchFamily="34" charset="0"/>
            <a:cs typeface="Verdana" panose="020B0604030504040204" pitchFamily="34" charset="0"/>
          </a:endParaRPr>
        </a:p>
      </dsp:txBody>
      <dsp:txXfrm>
        <a:off x="1300436" y="3451040"/>
        <a:ext cx="855710" cy="855731"/>
      </dsp:txXfrm>
    </dsp:sp>
    <dsp:sp modelId="{59E6252A-99EE-4676-80F0-17E5F5914DE2}">
      <dsp:nvSpPr>
        <dsp:cNvPr id="0" name=""/>
        <dsp:cNvSpPr/>
      </dsp:nvSpPr>
      <dsp:spPr>
        <a:xfrm>
          <a:off x="8240646" y="2069048"/>
          <a:ext cx="2230637" cy="2230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de-DE" sz="3500" kern="1200" dirty="0">
            <a:latin typeface="Verdana" panose="020B0604030504040204" pitchFamily="34" charset="0"/>
            <a:ea typeface="Verdana" panose="020B0604030504040204" pitchFamily="34" charset="0"/>
            <a:cs typeface="Verdana" panose="020B0604030504040204" pitchFamily="34" charset="0"/>
          </a:endParaRPr>
        </a:p>
      </dsp:txBody>
      <dsp:txXfrm>
        <a:off x="8567315" y="2395658"/>
        <a:ext cx="1577299" cy="1577014"/>
      </dsp:txXfrm>
    </dsp:sp>
    <dsp:sp modelId="{A573C6F1-6874-4E0A-B248-6B98EA91E1E0}">
      <dsp:nvSpPr>
        <dsp:cNvPr id="0" name=""/>
        <dsp:cNvSpPr/>
      </dsp:nvSpPr>
      <dsp:spPr>
        <a:xfrm>
          <a:off x="717733" y="4597246"/>
          <a:ext cx="2899829" cy="764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de-DE" sz="3500" kern="1200" dirty="0" err="1">
              <a:latin typeface="Verdana" panose="020B0604030504040204" pitchFamily="34" charset="0"/>
              <a:ea typeface="Verdana" panose="020B0604030504040204" pitchFamily="34" charset="0"/>
              <a:cs typeface="Verdana" panose="020B0604030504040204" pitchFamily="34" charset="0"/>
            </a:rPr>
            <a:t>Metaphors</a:t>
          </a:r>
          <a:endParaRPr lang="de-DE" sz="3500" kern="1200" dirty="0">
            <a:latin typeface="Verdana" panose="020B0604030504040204" pitchFamily="34" charset="0"/>
            <a:ea typeface="Verdana" panose="020B0604030504040204" pitchFamily="34" charset="0"/>
            <a:cs typeface="Verdana" panose="020B0604030504040204" pitchFamily="34" charset="0"/>
          </a:endParaRPr>
        </a:p>
      </dsp:txBody>
      <dsp:txXfrm>
        <a:off x="717733" y="4597246"/>
        <a:ext cx="2899829" cy="764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F9722-8BF5-401F-A452-0895FBD45A19}">
      <dsp:nvSpPr>
        <dsp:cNvPr id="0" name=""/>
        <dsp:cNvSpPr/>
      </dsp:nvSpPr>
      <dsp:spPr>
        <a:xfrm>
          <a:off x="0" y="0"/>
          <a:ext cx="7982857" cy="1802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de-DE" sz="1300" kern="1200" dirty="0" err="1">
              <a:latin typeface="Verdana" panose="020B0604030504040204" pitchFamily="34" charset="0"/>
              <a:ea typeface="Verdana" panose="020B0604030504040204" pitchFamily="34" charset="0"/>
              <a:cs typeface="Verdana" panose="020B0604030504040204" pitchFamily="34" charset="0"/>
            </a:rPr>
            <a:t>Conservation</a:t>
          </a:r>
          <a:r>
            <a:rPr lang="de-DE" sz="1300" kern="1200" dirty="0">
              <a:latin typeface="Verdana" panose="020B0604030504040204" pitchFamily="34" charset="0"/>
              <a:ea typeface="Verdana" panose="020B0604030504040204" pitchFamily="34" charset="0"/>
              <a:cs typeface="Verdana" panose="020B0604030504040204" pitchFamily="34" charset="0"/>
            </a:rPr>
            <a:t> </a:t>
          </a:r>
          <a:r>
            <a:rPr lang="de-DE" sz="1300" kern="1200" dirty="0" err="1">
              <a:latin typeface="Verdana" panose="020B0604030504040204" pitchFamily="34" charset="0"/>
              <a:ea typeface="Verdana" panose="020B0604030504040204" pitchFamily="34" charset="0"/>
              <a:cs typeface="Verdana" panose="020B0604030504040204" pitchFamily="34" charset="0"/>
            </a:rPr>
            <a:t>advocates</a:t>
          </a:r>
          <a:endParaRPr lang="de-DE" sz="13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Natural</a:t>
          </a: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River </a:t>
          </a: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Earth</a:t>
          </a:r>
        </a:p>
        <a:p>
          <a:pPr marL="57150" lvl="1" indent="-57150" algn="l" defTabSz="444500">
            <a:lnSpc>
              <a:spcPct val="90000"/>
            </a:lnSpc>
            <a:spcBef>
              <a:spcPct val="0"/>
            </a:spcBef>
            <a:spcAft>
              <a:spcPct val="15000"/>
            </a:spcAft>
            <a:buChar char="••"/>
          </a:pPr>
          <a:r>
            <a:rPr lang="de-DE" sz="1000" kern="1200" dirty="0" err="1">
              <a:latin typeface="Verdana" panose="020B0604030504040204" pitchFamily="34" charset="0"/>
              <a:ea typeface="Verdana" panose="020B0604030504040204" pitchFamily="34" charset="0"/>
              <a:cs typeface="Verdana" panose="020B0604030504040204" pitchFamily="34" charset="0"/>
            </a:rPr>
            <a:t>Wildlfe</a:t>
          </a:r>
          <a:r>
            <a:rPr lang="de-DE" sz="1000" kern="1200" dirty="0">
              <a:latin typeface="Verdana" panose="020B0604030504040204" pitchFamily="34" charset="0"/>
              <a:ea typeface="Verdana" panose="020B0604030504040204" pitchFamily="34" charset="0"/>
              <a:cs typeface="Verdana" panose="020B0604030504040204" pitchFamily="34" charset="0"/>
            </a:rPr>
            <a:t>, </a:t>
          </a:r>
          <a:r>
            <a:rPr lang="de-DE" sz="1000" kern="1200" dirty="0" err="1">
              <a:latin typeface="Verdana" panose="020B0604030504040204" pitchFamily="34" charset="0"/>
              <a:ea typeface="Verdana" panose="020B0604030504040204" pitchFamily="34" charset="0"/>
              <a:cs typeface="Verdana" panose="020B0604030504040204" pitchFamily="34" charset="0"/>
            </a:rPr>
            <a:t>species</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err="1">
              <a:latin typeface="Verdana" panose="020B0604030504040204" pitchFamily="34" charset="0"/>
              <a:ea typeface="Verdana" panose="020B0604030504040204" pitchFamily="34" charset="0"/>
              <a:cs typeface="Verdana" panose="020B0604030504040204" pitchFamily="34" charset="0"/>
            </a:rPr>
            <a:t>Conservation</a:t>
          </a:r>
          <a:r>
            <a:rPr lang="de-DE" sz="1000" kern="1200" dirty="0">
              <a:latin typeface="Verdana" panose="020B0604030504040204" pitchFamily="34" charset="0"/>
              <a:ea typeface="Verdana" panose="020B0604030504040204" pitchFamily="34" charset="0"/>
              <a:cs typeface="Verdana" panose="020B0604030504040204" pitchFamily="34" charset="0"/>
            </a:rPr>
            <a:t>, </a:t>
          </a:r>
          <a:r>
            <a:rPr lang="de-DE" sz="1000" kern="1200" dirty="0" err="1">
              <a:latin typeface="Verdana" panose="020B0604030504040204" pitchFamily="34" charset="0"/>
              <a:ea typeface="Verdana" panose="020B0604030504040204" pitchFamily="34" charset="0"/>
              <a:cs typeface="Verdana" panose="020B0604030504040204" pitchFamily="34" charset="0"/>
            </a:rPr>
            <a:t>protect</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Habitat, </a:t>
          </a:r>
          <a:r>
            <a:rPr lang="de-DE" sz="1000" kern="1200" dirty="0" err="1">
              <a:latin typeface="Verdana" panose="020B0604030504040204" pitchFamily="34" charset="0"/>
              <a:ea typeface="Verdana" panose="020B0604030504040204" pitchFamily="34" charset="0"/>
              <a:cs typeface="Verdana" panose="020B0604030504040204" pitchFamily="34" charset="0"/>
            </a:rPr>
            <a:t>ecosystem</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err="1">
              <a:latin typeface="Verdana" panose="020B0604030504040204" pitchFamily="34" charset="0"/>
              <a:ea typeface="Verdana" panose="020B0604030504040204" pitchFamily="34" charset="0"/>
              <a:cs typeface="Verdana" panose="020B0604030504040204" pitchFamily="34" charset="0"/>
            </a:rPr>
            <a:t>Threatened</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Research, rare</a:t>
          </a: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Bird, </a:t>
          </a:r>
          <a:r>
            <a:rPr lang="de-DE" sz="1000" kern="1200" dirty="0" err="1">
              <a:latin typeface="Verdana" panose="020B0604030504040204" pitchFamily="34" charset="0"/>
              <a:ea typeface="Verdana" panose="020B0604030504040204" pitchFamily="34" charset="0"/>
              <a:cs typeface="Verdana" panose="020B0604030504040204" pitchFamily="34" charset="0"/>
            </a:rPr>
            <a:t>migratory</a:t>
          </a:r>
          <a:r>
            <a:rPr lang="de-DE" sz="1000" kern="1200" dirty="0">
              <a:latin typeface="Verdana" panose="020B0604030504040204" pitchFamily="34" charset="0"/>
              <a:ea typeface="Verdana" panose="020B0604030504040204" pitchFamily="34" charset="0"/>
              <a:cs typeface="Verdana" panose="020B0604030504040204" pitchFamily="34" charset="0"/>
            </a:rPr>
            <a:t>, </a:t>
          </a:r>
          <a:r>
            <a:rPr lang="de-DE" sz="1000" kern="1200" dirty="0" err="1">
              <a:latin typeface="Verdana" panose="020B0604030504040204" pitchFamily="34" charset="0"/>
              <a:ea typeface="Verdana" panose="020B0604030504040204" pitchFamily="34" charset="0"/>
              <a:cs typeface="Verdana" panose="020B0604030504040204" pitchFamily="34" charset="0"/>
            </a:rPr>
            <a:t>fish</a:t>
          </a:r>
          <a:endParaRPr lang="de-DE" sz="1000" kern="1200" dirty="0">
            <a:latin typeface="Verdana" panose="020B0604030504040204" pitchFamily="34" charset="0"/>
            <a:ea typeface="Verdana" panose="020B0604030504040204" pitchFamily="34" charset="0"/>
            <a:cs typeface="Verdana" panose="020B0604030504040204" pitchFamily="34" charset="0"/>
          </a:endParaRPr>
        </a:p>
      </dsp:txBody>
      <dsp:txXfrm>
        <a:off x="1776861" y="0"/>
        <a:ext cx="6205995" cy="1802902"/>
      </dsp:txXfrm>
    </dsp:sp>
    <dsp:sp modelId="{B071FFB2-888F-47FD-B341-6CDA8D3F9C4D}">
      <dsp:nvSpPr>
        <dsp:cNvPr id="0" name=""/>
        <dsp:cNvSpPr/>
      </dsp:nvSpPr>
      <dsp:spPr>
        <a:xfrm>
          <a:off x="180290" y="180290"/>
          <a:ext cx="1596571" cy="144232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7E6FD-22DD-4262-8565-2EF0F9476214}">
      <dsp:nvSpPr>
        <dsp:cNvPr id="0" name=""/>
        <dsp:cNvSpPr/>
      </dsp:nvSpPr>
      <dsp:spPr>
        <a:xfrm>
          <a:off x="0" y="1983192"/>
          <a:ext cx="7982857" cy="1802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de-DE" sz="1300" kern="1200" dirty="0">
              <a:latin typeface="Verdana" panose="020B0604030504040204" pitchFamily="34" charset="0"/>
              <a:ea typeface="Verdana" panose="020B0604030504040204" pitchFamily="34" charset="0"/>
              <a:cs typeface="Verdana" panose="020B0604030504040204" pitchFamily="34" charset="0"/>
            </a:rPr>
            <a:t>Property </a:t>
          </a:r>
          <a:r>
            <a:rPr lang="de-DE" sz="1300" kern="1200" dirty="0" err="1">
              <a:latin typeface="Verdana" panose="020B0604030504040204" pitchFamily="34" charset="0"/>
              <a:ea typeface="Verdana" panose="020B0604030504040204" pitchFamily="34" charset="0"/>
              <a:cs typeface="Verdana" panose="020B0604030504040204" pitchFamily="34" charset="0"/>
            </a:rPr>
            <a:t>owner</a:t>
          </a:r>
          <a:r>
            <a:rPr lang="de-DE" sz="1300" kern="1200" dirty="0">
              <a:latin typeface="Verdana" panose="020B0604030504040204" pitchFamily="34" charset="0"/>
              <a:ea typeface="Verdana" panose="020B0604030504040204" pitchFamily="34" charset="0"/>
              <a:cs typeface="Verdana" panose="020B0604030504040204" pitchFamily="34" charset="0"/>
            </a:rPr>
            <a:t>, </a:t>
          </a:r>
          <a:r>
            <a:rPr lang="de-DE" sz="1300" kern="1200" dirty="0" err="1">
              <a:latin typeface="Verdana" panose="020B0604030504040204" pitchFamily="34" charset="0"/>
              <a:ea typeface="Verdana" panose="020B0604030504040204" pitchFamily="34" charset="0"/>
              <a:cs typeface="Verdana" panose="020B0604030504040204" pitchFamily="34" charset="0"/>
            </a:rPr>
            <a:t>advocates</a:t>
          </a:r>
          <a:endParaRPr lang="de-DE" sz="13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Farmers, </a:t>
          </a:r>
          <a:r>
            <a:rPr lang="de-DE" sz="1000" kern="1200" dirty="0" err="1">
              <a:latin typeface="Verdana" panose="020B0604030504040204" pitchFamily="34" charset="0"/>
              <a:ea typeface="Verdana" panose="020B0604030504040204" pitchFamily="34" charset="0"/>
              <a:cs typeface="Verdana" panose="020B0604030504040204" pitchFamily="34" charset="0"/>
            </a:rPr>
            <a:t>farm</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err="1">
              <a:latin typeface="Verdana" panose="020B0604030504040204" pitchFamily="34" charset="0"/>
              <a:ea typeface="Verdana" panose="020B0604030504040204" pitchFamily="34" charset="0"/>
              <a:cs typeface="Verdana" panose="020B0604030504040204" pitchFamily="34" charset="0"/>
            </a:rPr>
            <a:t>Rights</a:t>
          </a:r>
          <a:r>
            <a:rPr lang="de-DE" sz="1000" kern="1200" dirty="0">
              <a:latin typeface="Verdana" panose="020B0604030504040204" pitchFamily="34" charset="0"/>
              <a:ea typeface="Verdana" panose="020B0604030504040204" pitchFamily="34" charset="0"/>
              <a:cs typeface="Verdana" panose="020B0604030504040204" pitchFamily="34" charset="0"/>
            </a:rPr>
            <a:t>, </a:t>
          </a:r>
          <a:r>
            <a:rPr lang="de-DE" sz="1000" kern="1200" dirty="0" err="1">
              <a:latin typeface="Verdana" panose="020B0604030504040204" pitchFamily="34" charset="0"/>
              <a:ea typeface="Verdana" panose="020B0604030504040204" pitchFamily="34" charset="0"/>
              <a:cs typeface="Verdana" panose="020B0604030504040204" pitchFamily="34" charset="0"/>
            </a:rPr>
            <a:t>oweners</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err="1">
              <a:latin typeface="Verdana" panose="020B0604030504040204" pitchFamily="34" charset="0"/>
              <a:ea typeface="Verdana" panose="020B0604030504040204" pitchFamily="34" charset="0"/>
              <a:cs typeface="Verdana" panose="020B0604030504040204" pitchFamily="34" charset="0"/>
            </a:rPr>
            <a:t>Agriculture</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err="1">
              <a:latin typeface="Verdana" panose="020B0604030504040204" pitchFamily="34" charset="0"/>
              <a:ea typeface="Verdana" panose="020B0604030504040204" pitchFamily="34" charset="0"/>
              <a:cs typeface="Verdana" panose="020B0604030504040204" pitchFamily="34" charset="0"/>
            </a:rPr>
            <a:t>Regulations</a:t>
          </a:r>
          <a:r>
            <a:rPr lang="de-DE" sz="1000" kern="1200" dirty="0">
              <a:latin typeface="Verdana" panose="020B0604030504040204" pitchFamily="34" charset="0"/>
              <a:ea typeface="Verdana" panose="020B0604030504040204" pitchFamily="34" charset="0"/>
              <a:cs typeface="Verdana" panose="020B0604030504040204" pitchFamily="34" charset="0"/>
            </a:rPr>
            <a:t>, </a:t>
          </a:r>
          <a:r>
            <a:rPr lang="de-DE" sz="1000" kern="1200" dirty="0" err="1">
              <a:latin typeface="Verdana" panose="020B0604030504040204" pitchFamily="34" charset="0"/>
              <a:ea typeface="Verdana" panose="020B0604030504040204" pitchFamily="34" charset="0"/>
              <a:cs typeface="Verdana" panose="020B0604030504040204" pitchFamily="34" charset="0"/>
            </a:rPr>
            <a:t>laws</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err="1">
              <a:latin typeface="Verdana" panose="020B0604030504040204" pitchFamily="34" charset="0"/>
              <a:ea typeface="Verdana" panose="020B0604030504040204" pitchFamily="34" charset="0"/>
              <a:cs typeface="Verdana" panose="020B0604030504040204" pitchFamily="34" charset="0"/>
            </a:rPr>
            <a:t>Compensation</a:t>
          </a:r>
          <a:endParaRPr lang="de-DE"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Business</a:t>
          </a: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Ranchers</a:t>
          </a:r>
        </a:p>
        <a:p>
          <a:pPr marL="57150" lvl="1" indent="-57150" algn="l" defTabSz="444500">
            <a:lnSpc>
              <a:spcPct val="90000"/>
            </a:lnSpc>
            <a:spcBef>
              <a:spcPct val="0"/>
            </a:spcBef>
            <a:spcAft>
              <a:spcPct val="15000"/>
            </a:spcAft>
            <a:buChar char="••"/>
          </a:pPr>
          <a:r>
            <a:rPr lang="de-DE" sz="1000" kern="1200" dirty="0">
              <a:latin typeface="Verdana" panose="020B0604030504040204" pitchFamily="34" charset="0"/>
              <a:ea typeface="Verdana" panose="020B0604030504040204" pitchFamily="34" charset="0"/>
              <a:cs typeface="Verdana" panose="020B0604030504040204" pitchFamily="34" charset="0"/>
            </a:rPr>
            <a:t>private</a:t>
          </a:r>
        </a:p>
      </dsp:txBody>
      <dsp:txXfrm>
        <a:off x="1776861" y="1983192"/>
        <a:ext cx="6205995" cy="1802902"/>
      </dsp:txXfrm>
    </dsp:sp>
    <dsp:sp modelId="{153D41DB-BECD-4007-B744-56D275178582}">
      <dsp:nvSpPr>
        <dsp:cNvPr id="0" name=""/>
        <dsp:cNvSpPr/>
      </dsp:nvSpPr>
      <dsp:spPr>
        <a:xfrm>
          <a:off x="180290" y="2163482"/>
          <a:ext cx="1596571" cy="144232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F70D2-5293-4E7C-B3A8-3D6A290C9A05}" type="datetimeFigureOut">
              <a:rPr lang="de-DE" smtClean="0"/>
              <a:pPr/>
              <a:t>30.08.2023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6340F1-05AF-4B90-B4A7-8D90F677B99A}" type="slidenum">
              <a:rPr lang="de-DE" smtClean="0"/>
              <a:pPr/>
              <a:t>‹Nr.›</a:t>
            </a:fld>
            <a:endParaRPr lang="de-DE"/>
          </a:p>
        </p:txBody>
      </p:sp>
    </p:spTree>
    <p:extLst>
      <p:ext uri="{BB962C8B-B14F-4D97-AF65-F5344CB8AC3E}">
        <p14:creationId xmlns:p14="http://schemas.microsoft.com/office/powerpoint/2010/main" val="217519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30301-E527-46B8-9863-C3D2C740A9BD}" type="datetimeFigureOut">
              <a:rPr lang="de-DE" smtClean="0"/>
              <a:pPr/>
              <a:t>30.08.2023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24780-DB00-4A87-AF52-AE94F8FBEF0E}" type="slidenum">
              <a:rPr lang="de-DE" smtClean="0"/>
              <a:pPr/>
              <a:t>‹Nr.›</a:t>
            </a:fld>
            <a:endParaRPr lang="de-DE"/>
          </a:p>
        </p:txBody>
      </p:sp>
    </p:spTree>
    <p:extLst>
      <p:ext uri="{BB962C8B-B14F-4D97-AF65-F5344CB8AC3E}">
        <p14:creationId xmlns:p14="http://schemas.microsoft.com/office/powerpoint/2010/main" val="38018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Market_capitalism" TargetMode="External"/><Relationship Id="rId3" Type="http://schemas.openxmlformats.org/officeDocument/2006/relationships/hyperlink" Target="https://en.wikipedia.org/wiki/Digital_object_identifier" TargetMode="External"/><Relationship Id="rId7" Type="http://schemas.openxmlformats.org/officeDocument/2006/relationships/hyperlink" Target="https://en.wikipedia.org/wiki/Communis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World_view" TargetMode="External"/><Relationship Id="rId5" Type="http://schemas.openxmlformats.org/officeDocument/2006/relationships/hyperlink" Target="https://en.wikipedia.org/wiki/Sic" TargetMode="External"/><Relationship Id="rId4" Type="http://schemas.openxmlformats.org/officeDocument/2006/relationships/hyperlink" Target="https://doi.org/10.2307/2095581" TargetMode="External"/><Relationship Id="rId9" Type="http://schemas.openxmlformats.org/officeDocument/2006/relationships/hyperlink" Target="https://en.wikipedia.org/wiki/Religious_convers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07AED8D-7B7D-4B5D-985D-DF4EC90DE877}" type="slidenum">
              <a:rPr lang="de-DE" smtClean="0"/>
              <a:pPr/>
              <a:t>1</a:t>
            </a:fld>
            <a:endParaRPr lang="de-DE"/>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84040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17</a:t>
            </a:fld>
            <a:endParaRPr lang="de-AT"/>
          </a:p>
        </p:txBody>
      </p:sp>
    </p:spTree>
    <p:extLst>
      <p:ext uri="{BB962C8B-B14F-4D97-AF65-F5344CB8AC3E}">
        <p14:creationId xmlns:p14="http://schemas.microsoft.com/office/powerpoint/2010/main" val="226511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18</a:t>
            </a:fld>
            <a:endParaRPr lang="de-AT"/>
          </a:p>
        </p:txBody>
      </p:sp>
    </p:spTree>
    <p:extLst>
      <p:ext uri="{BB962C8B-B14F-4D97-AF65-F5344CB8AC3E}">
        <p14:creationId xmlns:p14="http://schemas.microsoft.com/office/powerpoint/2010/main" val="238327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Keywords? … und was ist mehr „anfällig“ für </a:t>
            </a:r>
            <a:r>
              <a:rPr lang="de-AT" dirty="0" err="1"/>
              <a:t>greenwashing</a:t>
            </a:r>
            <a:r>
              <a:rPr lang="de-AT" dirty="0"/>
              <a:t>? MASTERFRAME!</a:t>
            </a:r>
          </a:p>
        </p:txBody>
      </p:sp>
      <p:sp>
        <p:nvSpPr>
          <p:cNvPr id="4" name="Foliennummernplatzhalter 3"/>
          <p:cNvSpPr>
            <a:spLocks noGrp="1"/>
          </p:cNvSpPr>
          <p:nvPr>
            <p:ph type="sldNum" sz="quarter" idx="10"/>
          </p:nvPr>
        </p:nvSpPr>
        <p:spPr/>
        <p:txBody>
          <a:bodyPr/>
          <a:lstStyle/>
          <a:p>
            <a:fld id="{58C73D2C-B2A6-40CD-AD4A-13FAD23EE052}" type="slidenum">
              <a:rPr lang="de-AT" smtClean="0"/>
              <a:t>19</a:t>
            </a:fld>
            <a:endParaRPr lang="de-AT"/>
          </a:p>
        </p:txBody>
      </p:sp>
    </p:spTree>
    <p:extLst>
      <p:ext uri="{BB962C8B-B14F-4D97-AF65-F5344CB8AC3E}">
        <p14:creationId xmlns:p14="http://schemas.microsoft.com/office/powerpoint/2010/main" val="165683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Source </a:t>
            </a:r>
            <a:r>
              <a:rPr lang="de-AT" dirty="0" err="1"/>
              <a:t>of</a:t>
            </a:r>
            <a:r>
              <a:rPr lang="de-AT" dirty="0"/>
              <a:t> </a:t>
            </a:r>
            <a:r>
              <a:rPr lang="de-AT" dirty="0" err="1"/>
              <a:t>the</a:t>
            </a:r>
            <a:r>
              <a:rPr lang="de-AT" dirty="0"/>
              <a:t> </a:t>
            </a:r>
            <a:r>
              <a:rPr lang="de-AT" dirty="0" err="1"/>
              <a:t>frames</a:t>
            </a:r>
            <a:r>
              <a:rPr lang="de-AT" dirty="0"/>
              <a:t>:</a:t>
            </a:r>
          </a:p>
          <a:p>
            <a:endParaRPr lang="de-AT" dirty="0"/>
          </a:p>
          <a:p>
            <a:r>
              <a:rPr lang="de-AT" dirty="0"/>
              <a:t>Di Giulio : 2003: </a:t>
            </a:r>
            <a:r>
              <a:rPr lang="de-AT" dirty="0" err="1"/>
              <a:t>ecological</a:t>
            </a:r>
            <a:r>
              <a:rPr lang="de-AT" dirty="0"/>
              <a:t>, environmental, </a:t>
            </a:r>
            <a:r>
              <a:rPr lang="de-AT" dirty="0" err="1"/>
              <a:t>socio-cultural</a:t>
            </a:r>
            <a:r>
              <a:rPr lang="de-AT" dirty="0"/>
              <a:t>, </a:t>
            </a:r>
            <a:r>
              <a:rPr lang="de-AT" dirty="0" err="1"/>
              <a:t>integrated</a:t>
            </a:r>
            <a:endParaRPr lang="de-AT" dirty="0"/>
          </a:p>
          <a:p>
            <a:r>
              <a:rPr lang="de-AT" dirty="0" err="1"/>
              <a:t>Entman</a:t>
            </a:r>
            <a:r>
              <a:rPr lang="de-AT" dirty="0"/>
              <a:t> &amp; Fischer et al. 2017; Brüggemann Klimawandel</a:t>
            </a:r>
          </a:p>
          <a:p>
            <a:endParaRPr lang="de-AT" dirty="0"/>
          </a:p>
          <a:p>
            <a:r>
              <a:rPr lang="de-AT" dirty="0"/>
              <a:t>BUT: Are </a:t>
            </a:r>
            <a:r>
              <a:rPr lang="de-AT" dirty="0" err="1"/>
              <a:t>those</a:t>
            </a:r>
            <a:r>
              <a:rPr lang="de-AT" dirty="0"/>
              <a:t> FRAMES?!?!?!?!?</a:t>
            </a:r>
          </a:p>
        </p:txBody>
      </p:sp>
      <p:sp>
        <p:nvSpPr>
          <p:cNvPr id="4" name="Foliennummernplatzhalter 3"/>
          <p:cNvSpPr>
            <a:spLocks noGrp="1"/>
          </p:cNvSpPr>
          <p:nvPr>
            <p:ph type="sldNum" sz="quarter" idx="10"/>
          </p:nvPr>
        </p:nvSpPr>
        <p:spPr/>
        <p:txBody>
          <a:bodyPr/>
          <a:lstStyle/>
          <a:p>
            <a:fld id="{58C73D2C-B2A6-40CD-AD4A-13FAD23EE052}" type="slidenum">
              <a:rPr lang="de-AT" smtClean="0"/>
              <a:t>20</a:t>
            </a:fld>
            <a:endParaRPr lang="de-AT"/>
          </a:p>
        </p:txBody>
      </p:sp>
    </p:spTree>
    <p:extLst>
      <p:ext uri="{BB962C8B-B14F-4D97-AF65-F5344CB8AC3E}">
        <p14:creationId xmlns:p14="http://schemas.microsoft.com/office/powerpoint/2010/main" val="423720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en-US" sz="1200" b="0" i="0" kern="1200" dirty="0">
                <a:solidFill>
                  <a:schemeClr val="tx1"/>
                </a:solidFill>
                <a:effectLst/>
                <a:latin typeface="+mn-lt"/>
                <a:ea typeface="+mn-ea"/>
                <a:cs typeface="+mn-cs"/>
              </a:rPr>
              <a:t> They argue that when individual frames become linked in congruency and complementariness, Snow, D. A.; Rochford, E. B.; Worden, S. K.; </a:t>
            </a:r>
            <a:r>
              <a:rPr lang="en-US" sz="1200" b="0" i="0" kern="1200" dirty="0" err="1">
                <a:solidFill>
                  <a:schemeClr val="tx1"/>
                </a:solidFill>
                <a:effectLst/>
                <a:latin typeface="+mn-lt"/>
                <a:ea typeface="+mn-ea"/>
                <a:cs typeface="+mn-cs"/>
              </a:rPr>
              <a:t>Benford</a:t>
            </a:r>
            <a:r>
              <a:rPr lang="en-US" sz="1200" b="0" i="0" kern="1200" dirty="0">
                <a:solidFill>
                  <a:schemeClr val="tx1"/>
                </a:solidFill>
                <a:effectLst/>
                <a:latin typeface="+mn-lt"/>
                <a:ea typeface="+mn-ea"/>
                <a:cs typeface="+mn-cs"/>
              </a:rPr>
              <a:t>, R. D. (1986). "Frame alignment processes, </a:t>
            </a:r>
            <a:r>
              <a:rPr lang="en-US" sz="1200" b="0" i="0" kern="1200" dirty="0" err="1">
                <a:solidFill>
                  <a:schemeClr val="tx1"/>
                </a:solidFill>
                <a:effectLst/>
                <a:latin typeface="+mn-lt"/>
                <a:ea typeface="+mn-ea"/>
                <a:cs typeface="+mn-cs"/>
              </a:rPr>
              <a:t>micromobilization</a:t>
            </a:r>
            <a:r>
              <a:rPr lang="en-US" sz="1200" b="0" i="0" kern="1200" dirty="0">
                <a:solidFill>
                  <a:schemeClr val="tx1"/>
                </a:solidFill>
                <a:effectLst/>
                <a:latin typeface="+mn-lt"/>
                <a:ea typeface="+mn-ea"/>
                <a:cs typeface="+mn-cs"/>
              </a:rPr>
              <a:t>, and movement participation". </a:t>
            </a:r>
            <a:r>
              <a:rPr lang="en-US" sz="1200" b="0" i="1" kern="1200" dirty="0">
                <a:solidFill>
                  <a:schemeClr val="tx1"/>
                </a:solidFill>
                <a:effectLst/>
                <a:latin typeface="+mn-lt"/>
                <a:ea typeface="+mn-ea"/>
                <a:cs typeface="+mn-cs"/>
              </a:rPr>
              <a:t>American Sociological Review</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51</a:t>
            </a:r>
            <a:r>
              <a:rPr lang="en-US" sz="1200" b="0" i="0" kern="1200" dirty="0">
                <a:solidFill>
                  <a:schemeClr val="tx1"/>
                </a:solidFill>
                <a:effectLst/>
                <a:latin typeface="+mn-lt"/>
                <a:ea typeface="+mn-ea"/>
                <a:cs typeface="+mn-cs"/>
              </a:rPr>
              <a:t>: 464. </a:t>
            </a:r>
            <a:r>
              <a:rPr lang="en-US" sz="1200" b="0" i="0" u="none" strike="noStrike" kern="1200" dirty="0">
                <a:solidFill>
                  <a:schemeClr val="tx1"/>
                </a:solidFill>
                <a:effectLst/>
                <a:latin typeface="+mn-lt"/>
                <a:ea typeface="+mn-ea"/>
                <a:cs typeface="+mn-cs"/>
                <a:hlinkClick r:id="rId3" tooltip="Digital object identifier"/>
              </a:rPr>
              <a:t>doi</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4"/>
              </a:rPr>
              <a:t>10.2307/2095581</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Snow and </a:t>
            </a:r>
            <a:r>
              <a:rPr lang="en-US" sz="1200" b="0" i="0" kern="1200" dirty="0" err="1">
                <a:solidFill>
                  <a:schemeClr val="tx1"/>
                </a:solidFill>
                <a:effectLst/>
                <a:latin typeface="+mn-lt"/>
                <a:ea typeface="+mn-ea"/>
                <a:cs typeface="+mn-cs"/>
              </a:rPr>
              <a:t>Benford</a:t>
            </a:r>
            <a:r>
              <a:rPr lang="en-US" sz="1200" b="0" i="0" kern="1200" dirty="0">
                <a:solidFill>
                  <a:schemeClr val="tx1"/>
                </a:solidFill>
                <a:effectLst/>
                <a:latin typeface="+mn-lt"/>
                <a:ea typeface="+mn-ea"/>
                <a:cs typeface="+mn-cs"/>
              </a:rPr>
              <a:t> (1988) identify three core framing-tasks, and state that the degree to which framers attend to these tasks will determine participant mobilization.</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Note: </a:t>
            </a:r>
            <a:r>
              <a:rPr lang="en-US" dirty="0"/>
              <a:t>Snow and </a:t>
            </a:r>
            <a:r>
              <a:rPr lang="en-US" dirty="0" err="1"/>
              <a:t>Benford</a:t>
            </a:r>
            <a:r>
              <a:rPr lang="en-US" dirty="0"/>
              <a:t> (1988) propose that once someone has constructed proper frames as described above, large-scale changes in society such as those necessary for social movement can be achieved through frame-alignment.</a:t>
            </a:r>
            <a:endParaRPr lang="en-US" sz="1100" dirty="0"/>
          </a:p>
          <a:p>
            <a:endParaRPr lang="de-AT" dirty="0"/>
          </a:p>
          <a:p>
            <a:r>
              <a:rPr lang="de-AT" dirty="0" err="1"/>
              <a:t>Sustainability</a:t>
            </a:r>
            <a:r>
              <a:rPr lang="de-AT" dirty="0"/>
              <a:t> – </a:t>
            </a:r>
            <a:r>
              <a:rPr lang="de-AT" dirty="0" err="1"/>
              <a:t>as</a:t>
            </a:r>
            <a:r>
              <a:rPr lang="de-AT" dirty="0"/>
              <a:t> a </a:t>
            </a:r>
            <a:r>
              <a:rPr lang="de-AT" dirty="0" err="1"/>
              <a:t>movement</a:t>
            </a:r>
            <a:r>
              <a:rPr lang="de-AT" dirty="0"/>
              <a:t>?</a:t>
            </a:r>
          </a:p>
          <a:p>
            <a:endParaRPr lang="de-AT" dirty="0"/>
          </a:p>
          <a:p>
            <a:r>
              <a:rPr lang="en-US" sz="1200" b="0" i="0" kern="1200" dirty="0">
                <a:solidFill>
                  <a:schemeClr val="tx1"/>
                </a:solidFill>
                <a:effectLst/>
                <a:latin typeface="+mn-lt"/>
                <a:ea typeface="+mn-ea"/>
                <a:cs typeface="+mn-cs"/>
              </a:rPr>
              <a:t>Frame-alignment comes in four forms: frame bridging, frame amplification, frame extension and frame transformation.</a:t>
            </a:r>
          </a:p>
          <a:p>
            <a:r>
              <a:rPr lang="en-US" sz="1200" b="0" i="1" kern="1200" dirty="0">
                <a:solidFill>
                  <a:schemeClr val="tx1"/>
                </a:solidFill>
                <a:effectLst/>
                <a:latin typeface="+mn-lt"/>
                <a:ea typeface="+mn-ea"/>
                <a:cs typeface="+mn-cs"/>
              </a:rPr>
              <a:t>Frame bridging</a:t>
            </a:r>
            <a:r>
              <a:rPr lang="en-US" sz="1200" b="0" i="0" kern="1200" dirty="0">
                <a:solidFill>
                  <a:schemeClr val="tx1"/>
                </a:solidFill>
                <a:effectLst/>
                <a:latin typeface="+mn-lt"/>
                <a:ea typeface="+mn-ea"/>
                <a:cs typeface="+mn-cs"/>
              </a:rPr>
              <a:t> involves the "linkage of two or more ideologically congruent but structurally unconnected frames regarding a particular issue or problem" (Snow et al., 1986, p. 467). It involves the linkage of a movement to "</a:t>
            </a:r>
            <a:r>
              <a:rPr lang="en-US" sz="1200" b="0" i="0" kern="1200" dirty="0" err="1">
                <a:solidFill>
                  <a:schemeClr val="tx1"/>
                </a:solidFill>
                <a:effectLst/>
                <a:latin typeface="+mn-lt"/>
                <a:ea typeface="+mn-ea"/>
                <a:cs typeface="+mn-cs"/>
              </a:rPr>
              <a:t>unmobilized</a:t>
            </a:r>
            <a:r>
              <a:rPr lang="en-US" sz="1200" b="0" i="0"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hlinkClick r:id="rId5" tooltip="Sic"/>
              </a:rPr>
              <a:t>sic</a:t>
            </a:r>
            <a:r>
              <a:rPr lang="en-US" sz="1200" b="0" i="0" kern="1200" dirty="0">
                <a:solidFill>
                  <a:schemeClr val="tx1"/>
                </a:solidFill>
                <a:effectLst/>
                <a:latin typeface="+mn-lt"/>
                <a:ea typeface="+mn-ea"/>
                <a:cs typeface="+mn-cs"/>
              </a:rPr>
              <a:t>] sentiment pools or public opinion preference clusters" (p. 467) of people who share similar views or grievances but who lack an organizational base.</a:t>
            </a:r>
          </a:p>
          <a:p>
            <a:r>
              <a:rPr lang="en-US" sz="1200" b="0" i="1" kern="1200" dirty="0">
                <a:solidFill>
                  <a:schemeClr val="tx1"/>
                </a:solidFill>
                <a:effectLst/>
                <a:latin typeface="+mn-lt"/>
                <a:ea typeface="+mn-ea"/>
                <a:cs typeface="+mn-cs"/>
              </a:rPr>
              <a:t>Frame amplification</a:t>
            </a:r>
            <a:r>
              <a:rPr lang="en-US" sz="1200" b="0" i="0" kern="1200" dirty="0">
                <a:solidFill>
                  <a:schemeClr val="tx1"/>
                </a:solidFill>
                <a:effectLst/>
                <a:latin typeface="+mn-lt"/>
                <a:ea typeface="+mn-ea"/>
                <a:cs typeface="+mn-cs"/>
              </a:rPr>
              <a:t> refers to "the clarification and invigoration of an interpretive frame that bears on a particular issue, problem, or set of events" (Snow et al., 1986, p. 469). This interpretive frame usually involves the invigorating of values or beliefs.</a:t>
            </a:r>
          </a:p>
          <a:p>
            <a:r>
              <a:rPr lang="en-US" sz="1200" b="0" i="1" kern="1200" dirty="0">
                <a:solidFill>
                  <a:schemeClr val="tx1"/>
                </a:solidFill>
                <a:effectLst/>
                <a:latin typeface="+mn-lt"/>
                <a:ea typeface="+mn-ea"/>
                <a:cs typeface="+mn-cs"/>
              </a:rPr>
              <a:t>Frame extensions</a:t>
            </a:r>
            <a:r>
              <a:rPr lang="en-US" sz="1200" b="0" i="0" kern="1200" dirty="0">
                <a:solidFill>
                  <a:schemeClr val="tx1"/>
                </a:solidFill>
                <a:effectLst/>
                <a:latin typeface="+mn-lt"/>
                <a:ea typeface="+mn-ea"/>
                <a:cs typeface="+mn-cs"/>
              </a:rPr>
              <a:t> represent a movement's effort to incorporate participants by extending the boundaries of the proposed frame to include or encompass the views, interests, or sentiments of targeted groups (Snow et al., 1986, p. 472).</a:t>
            </a:r>
          </a:p>
          <a:p>
            <a:r>
              <a:rPr lang="en-US" sz="1200" b="1" i="1" kern="1200" dirty="0">
                <a:solidFill>
                  <a:schemeClr val="tx1"/>
                </a:solidFill>
                <a:effectLst/>
                <a:latin typeface="+mn-lt"/>
                <a:ea typeface="+mn-ea"/>
                <a:cs typeface="+mn-cs"/>
              </a:rPr>
              <a:t>Frame transformation</a:t>
            </a:r>
            <a:r>
              <a:rPr lang="en-US" sz="1200" b="1" i="0" kern="1200" dirty="0">
                <a:solidFill>
                  <a:schemeClr val="tx1"/>
                </a:solidFill>
                <a:effectLst/>
                <a:latin typeface="+mn-lt"/>
                <a:ea typeface="+mn-ea"/>
                <a:cs typeface="+mn-cs"/>
              </a:rPr>
              <a:t> becomes </a:t>
            </a:r>
            <a:r>
              <a:rPr lang="en-US" sz="1200" b="0" i="0" kern="1200" dirty="0">
                <a:solidFill>
                  <a:schemeClr val="tx1"/>
                </a:solidFill>
                <a:effectLst/>
                <a:latin typeface="+mn-lt"/>
                <a:ea typeface="+mn-ea"/>
                <a:cs typeface="+mn-cs"/>
              </a:rPr>
              <a:t>necessary when the proposed frames "may not resonate with, and on occasion may even appear antithetical to, conventional lifestyles or rituals and extant interpretive frames" (Snow et al., 1986, p. 473).</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this happens, the securing of participants and support requires new values, new meanings and understandings. Goffman (1974, p. 43–44) calls this "keying", where "activities, events, and biographies that are already meaningful from the standpoint of some primary framework, in terms of another framework" (Snow et al., 1986, p. 474) such that they are seen differently. Two types of frame transformation exist:</a:t>
            </a:r>
          </a:p>
          <a:p>
            <a:r>
              <a:rPr lang="en-US" sz="1200" b="0" i="0" kern="1200" dirty="0">
                <a:solidFill>
                  <a:schemeClr val="tx1"/>
                </a:solidFill>
                <a:effectLst/>
                <a:latin typeface="+mn-lt"/>
                <a:ea typeface="+mn-ea"/>
                <a:cs typeface="+mn-cs"/>
              </a:rPr>
              <a:t>Domain-specific transformations, such as the attempt to alter the status of groups of people, and</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Global interpretive frame-transformation, where the scope of change seems quite radical—as in a change of </a:t>
            </a:r>
            <a:r>
              <a:rPr lang="en-US" sz="1200" b="1" i="0" u="none" strike="noStrike" kern="1200" dirty="0">
                <a:solidFill>
                  <a:schemeClr val="tx1"/>
                </a:solidFill>
                <a:effectLst/>
                <a:latin typeface="+mn-lt"/>
                <a:ea typeface="+mn-ea"/>
                <a:cs typeface="+mn-cs"/>
                <a:hlinkClick r:id="rId6" tooltip="World view"/>
              </a:rPr>
              <a:t>world-views</a:t>
            </a:r>
            <a:r>
              <a:rPr lang="en-US" sz="1200" b="1" i="0" kern="1200" dirty="0">
                <a:solidFill>
                  <a:schemeClr val="tx1"/>
                </a:solidFill>
                <a:effectLst/>
                <a:latin typeface="+mn-lt"/>
                <a:ea typeface="+mn-ea"/>
                <a:cs typeface="+mn-cs"/>
              </a:rPr>
              <a:t>, total conversions of thought, or uprooting of everything familiar (for example: moving from </a:t>
            </a:r>
            <a:r>
              <a:rPr lang="en-US" sz="1200" b="1" i="0" u="none" strike="noStrike" kern="1200" dirty="0">
                <a:solidFill>
                  <a:schemeClr val="tx1"/>
                </a:solidFill>
                <a:effectLst/>
                <a:latin typeface="+mn-lt"/>
                <a:ea typeface="+mn-ea"/>
                <a:cs typeface="+mn-cs"/>
                <a:hlinkClick r:id="rId7" tooltip="Communism"/>
              </a:rPr>
              <a:t>communism</a:t>
            </a:r>
            <a:r>
              <a:rPr lang="en-US" sz="1200" b="1" i="0" kern="1200" dirty="0">
                <a:solidFill>
                  <a:schemeClr val="tx1"/>
                </a:solidFill>
                <a:effectLst/>
                <a:latin typeface="+mn-lt"/>
                <a:ea typeface="+mn-ea"/>
                <a:cs typeface="+mn-cs"/>
              </a:rPr>
              <a:t> to </a:t>
            </a:r>
            <a:r>
              <a:rPr lang="en-US" sz="1200" b="1" i="0" u="none" strike="noStrike" kern="1200" dirty="0">
                <a:solidFill>
                  <a:schemeClr val="tx1"/>
                </a:solidFill>
                <a:effectLst/>
                <a:latin typeface="+mn-lt"/>
                <a:ea typeface="+mn-ea"/>
                <a:cs typeface="+mn-cs"/>
                <a:hlinkClick r:id="rId8" tooltip="Market capitalism"/>
              </a:rPr>
              <a:t>market capitalism</a:t>
            </a:r>
            <a:r>
              <a:rPr lang="en-US" sz="1200" b="1" i="0" kern="1200" dirty="0">
                <a:solidFill>
                  <a:schemeClr val="tx1"/>
                </a:solidFill>
                <a:effectLst/>
                <a:latin typeface="+mn-lt"/>
                <a:ea typeface="+mn-ea"/>
                <a:cs typeface="+mn-cs"/>
              </a:rPr>
              <a:t>, or vice versa; </a:t>
            </a:r>
            <a:r>
              <a:rPr lang="en-US" sz="1200" b="1" i="0" u="none" strike="noStrike" kern="1200" dirty="0">
                <a:solidFill>
                  <a:schemeClr val="tx1"/>
                </a:solidFill>
                <a:effectLst/>
                <a:latin typeface="+mn-lt"/>
                <a:ea typeface="+mn-ea"/>
                <a:cs typeface="+mn-cs"/>
                <a:hlinkClick r:id="rId9" tooltip="Religious conversion"/>
              </a:rPr>
              <a:t>religious conversion</a:t>
            </a:r>
            <a:r>
              <a:rPr lang="en-US" sz="1200" b="1" i="0" kern="1200" dirty="0">
                <a:solidFill>
                  <a:schemeClr val="tx1"/>
                </a:solidFill>
                <a:effectLst/>
                <a:latin typeface="+mn-lt"/>
                <a:ea typeface="+mn-ea"/>
                <a:cs typeface="+mn-cs"/>
              </a:rPr>
              <a:t>, etc.</a:t>
            </a:r>
            <a:r>
              <a:rPr lang="en-US" sz="1200" b="0" i="0" kern="1200" dirty="0">
                <a:solidFill>
                  <a:schemeClr val="tx1"/>
                </a:solidFill>
                <a:effectLst/>
                <a:latin typeface="+mn-lt"/>
                <a:ea typeface="+mn-ea"/>
                <a:cs typeface="+mn-cs"/>
              </a:rPr>
              <a:t>).</a:t>
            </a:r>
          </a:p>
          <a:p>
            <a:endParaRPr lang="de-AT" dirty="0"/>
          </a:p>
          <a:p>
            <a:endParaRPr lang="de-AT" dirty="0"/>
          </a:p>
          <a:p>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21</a:t>
            </a:fld>
            <a:endParaRPr lang="de-AT"/>
          </a:p>
        </p:txBody>
      </p:sp>
    </p:spTree>
    <p:extLst>
      <p:ext uri="{BB962C8B-B14F-4D97-AF65-F5344CB8AC3E}">
        <p14:creationId xmlns:p14="http://schemas.microsoft.com/office/powerpoint/2010/main" val="314119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C837A0-3F0F-4539-87DB-BF73527050FF}" type="slidenum">
              <a:rPr lang="de-DE" smtClean="0"/>
              <a:pPr/>
              <a:t>2</a:t>
            </a:fld>
            <a:endParaRPr lang="de-DE"/>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251962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E300E31-BE6B-41B7-B2AC-8E024A02AB1F}" type="slidenum">
              <a:rPr lang="de-DE" smtClean="0"/>
              <a:pPr/>
              <a:t>3</a:t>
            </a:fld>
            <a:endParaRPr 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370802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Dimensions</a:t>
            </a:r>
            <a:r>
              <a:rPr lang="de-AT" dirty="0"/>
              <a:t>: 3 Säulen</a:t>
            </a:r>
          </a:p>
          <a:p>
            <a:endParaRPr lang="de-AT" dirty="0"/>
          </a:p>
          <a:p>
            <a:r>
              <a:rPr lang="de-AT" dirty="0" err="1"/>
              <a:t>What</a:t>
            </a:r>
            <a:r>
              <a:rPr lang="de-AT" dirty="0"/>
              <a:t> </a:t>
            </a:r>
            <a:r>
              <a:rPr lang="de-AT" dirty="0" err="1"/>
              <a:t>is</a:t>
            </a:r>
            <a:r>
              <a:rPr lang="de-AT" dirty="0"/>
              <a:t> </a:t>
            </a:r>
            <a:r>
              <a:rPr lang="de-AT" dirty="0" err="1"/>
              <a:t>communicated</a:t>
            </a:r>
            <a:r>
              <a:rPr lang="de-AT" dirty="0"/>
              <a:t>?</a:t>
            </a:r>
          </a:p>
          <a:p>
            <a:endParaRPr lang="de-AT" dirty="0"/>
          </a:p>
          <a:p>
            <a:endParaRPr lang="de-AT" dirty="0"/>
          </a:p>
          <a:p>
            <a:r>
              <a:rPr lang="de-AT" dirty="0"/>
              <a:t>Frames -&gt; </a:t>
            </a:r>
            <a:r>
              <a:rPr lang="de-AT" dirty="0" err="1"/>
              <a:t>What</a:t>
            </a:r>
            <a:r>
              <a:rPr lang="de-AT" baseline="0" dirty="0"/>
              <a:t> </a:t>
            </a:r>
            <a:r>
              <a:rPr lang="de-AT" baseline="0" dirty="0" err="1"/>
              <a:t>are</a:t>
            </a:r>
            <a:r>
              <a:rPr lang="de-AT" baseline="0" dirty="0"/>
              <a:t> </a:t>
            </a:r>
            <a:r>
              <a:rPr lang="de-AT" baseline="0" dirty="0" err="1"/>
              <a:t>the</a:t>
            </a:r>
            <a:r>
              <a:rPr lang="de-AT" baseline="0" dirty="0"/>
              <a:t> „</a:t>
            </a:r>
            <a:r>
              <a:rPr lang="de-AT" baseline="0" dirty="0" err="1"/>
              <a:t>arguments</a:t>
            </a:r>
            <a:r>
              <a:rPr lang="de-AT" baseline="0" dirty="0"/>
              <a:t>“?! </a:t>
            </a:r>
            <a:r>
              <a:rPr lang="de-AT" baseline="0" dirty="0" err="1"/>
              <a:t>What</a:t>
            </a:r>
            <a:r>
              <a:rPr lang="de-AT" baseline="0" dirty="0"/>
              <a:t> </a:t>
            </a:r>
            <a:r>
              <a:rPr lang="de-AT" baseline="0" dirty="0" err="1"/>
              <a:t>is</a:t>
            </a:r>
            <a:r>
              <a:rPr lang="de-AT" baseline="0" dirty="0"/>
              <a:t> </a:t>
            </a:r>
            <a:r>
              <a:rPr lang="de-AT" baseline="0" dirty="0" err="1"/>
              <a:t>the</a:t>
            </a:r>
            <a:r>
              <a:rPr lang="de-AT" baseline="0" dirty="0"/>
              <a:t> sub-text?</a:t>
            </a:r>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4</a:t>
            </a:fld>
            <a:endParaRPr lang="de-AT"/>
          </a:p>
        </p:txBody>
      </p:sp>
    </p:spTree>
    <p:extLst>
      <p:ext uri="{BB962C8B-B14F-4D97-AF65-F5344CB8AC3E}">
        <p14:creationId xmlns:p14="http://schemas.microsoft.com/office/powerpoint/2010/main" val="288048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dirty="0"/>
              <a:t>Deutungsmuster</a:t>
            </a:r>
          </a:p>
          <a:p>
            <a:r>
              <a:rPr lang="de-DE" sz="1200" dirty="0"/>
              <a:t>Allgemeiner: Perspektive auf ein Thema</a:t>
            </a:r>
          </a:p>
          <a:p>
            <a:r>
              <a:rPr lang="de-DE" sz="1200" dirty="0"/>
              <a:t>Konkreter: Definition von Problemen/Lösungen</a:t>
            </a:r>
          </a:p>
          <a:p>
            <a:r>
              <a:rPr lang="de-DE" sz="1200" dirty="0"/>
              <a:t>Kognitiv: Schemata der Informationsverarbeitung</a:t>
            </a:r>
          </a:p>
          <a:p>
            <a:r>
              <a:rPr lang="de-DE" sz="1200" dirty="0"/>
              <a:t>Kulturell: Deutungen, die in einem kulturellen Kontext Resonanz finden </a:t>
            </a:r>
          </a:p>
          <a:p>
            <a:endParaRPr lang="de-DE" sz="1200" dirty="0"/>
          </a:p>
          <a:p>
            <a:r>
              <a:rPr lang="de-DE" sz="1200" dirty="0"/>
              <a:t>Frames sind bei uns im Kopf, auch z.B. bei Journalisten. Sind kulturell bedingt... </a:t>
            </a:r>
          </a:p>
          <a:p>
            <a:endParaRPr lang="en-NZ" dirty="0"/>
          </a:p>
        </p:txBody>
      </p:sp>
      <p:sp>
        <p:nvSpPr>
          <p:cNvPr id="4" name="Slide Number Placeholder 3"/>
          <p:cNvSpPr>
            <a:spLocks noGrp="1"/>
          </p:cNvSpPr>
          <p:nvPr>
            <p:ph type="sldNum" sz="quarter" idx="10"/>
          </p:nvPr>
        </p:nvSpPr>
        <p:spPr/>
        <p:txBody>
          <a:bodyPr/>
          <a:lstStyle/>
          <a:p>
            <a:fld id="{DCDCD3DB-A987-423F-85E9-BBA75959D8E4}" type="slidenum">
              <a:rPr lang="en-NZ" smtClean="0"/>
              <a:t>5</a:t>
            </a:fld>
            <a:endParaRPr lang="en-NZ"/>
          </a:p>
        </p:txBody>
      </p:sp>
    </p:spTree>
    <p:extLst>
      <p:ext uri="{BB962C8B-B14F-4D97-AF65-F5344CB8AC3E}">
        <p14:creationId xmlns:p14="http://schemas.microsoft.com/office/powerpoint/2010/main" val="284023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7</a:t>
            </a:fld>
            <a:endParaRPr lang="de-AT"/>
          </a:p>
        </p:txBody>
      </p:sp>
    </p:spTree>
    <p:extLst>
      <p:ext uri="{BB962C8B-B14F-4D97-AF65-F5344CB8AC3E}">
        <p14:creationId xmlns:p14="http://schemas.microsoft.com/office/powerpoint/2010/main" val="56534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Claims: </a:t>
            </a:r>
          </a:p>
          <a:p>
            <a:r>
              <a:rPr lang="de-AT" dirty="0" err="1"/>
              <a:t>Comaparbel</a:t>
            </a:r>
            <a:r>
              <a:rPr lang="de-AT" dirty="0"/>
              <a:t> </a:t>
            </a:r>
            <a:r>
              <a:rPr lang="de-AT" dirty="0" err="1"/>
              <a:t>with</a:t>
            </a:r>
            <a:r>
              <a:rPr lang="de-AT" dirty="0"/>
              <a:t> „Scripts“ – just </a:t>
            </a:r>
            <a:r>
              <a:rPr lang="de-AT" dirty="0" err="1"/>
              <a:t>prepackaged</a:t>
            </a:r>
            <a:r>
              <a:rPr lang="de-AT" dirty="0"/>
              <a:t> </a:t>
            </a:r>
            <a:r>
              <a:rPr lang="de-AT" dirty="0" err="1"/>
              <a:t>sequences</a:t>
            </a:r>
            <a:r>
              <a:rPr lang="de-AT" dirty="0"/>
              <a:t> </a:t>
            </a:r>
            <a:r>
              <a:rPr lang="de-AT" dirty="0" err="1"/>
              <a:t>of</a:t>
            </a:r>
            <a:r>
              <a:rPr lang="de-AT" dirty="0"/>
              <a:t> </a:t>
            </a:r>
            <a:r>
              <a:rPr lang="de-AT" dirty="0" err="1"/>
              <a:t>causal</a:t>
            </a:r>
            <a:r>
              <a:rPr lang="de-AT" dirty="0"/>
              <a:t> </a:t>
            </a:r>
            <a:r>
              <a:rPr lang="de-AT" dirty="0" err="1"/>
              <a:t>chains</a:t>
            </a:r>
            <a:r>
              <a:rPr lang="de-AT" dirty="0"/>
              <a:t> …</a:t>
            </a:r>
          </a:p>
          <a:p>
            <a:r>
              <a:rPr lang="de-AT" dirty="0" err="1"/>
              <a:t>some</a:t>
            </a:r>
            <a:r>
              <a:rPr lang="de-AT" dirty="0"/>
              <a:t> </a:t>
            </a:r>
            <a:r>
              <a:rPr lang="de-AT" dirty="0" err="1"/>
              <a:t>causal</a:t>
            </a:r>
            <a:r>
              <a:rPr lang="de-AT" dirty="0"/>
              <a:t> </a:t>
            </a:r>
            <a:r>
              <a:rPr lang="de-AT" dirty="0" err="1"/>
              <a:t>chains</a:t>
            </a:r>
            <a:r>
              <a:rPr lang="de-AT" dirty="0"/>
              <a:t> </a:t>
            </a:r>
            <a:r>
              <a:rPr lang="de-AT" dirty="0" err="1"/>
              <a:t>are</a:t>
            </a:r>
            <a:r>
              <a:rPr lang="de-AT" dirty="0"/>
              <a:t> </a:t>
            </a:r>
            <a:r>
              <a:rPr lang="de-AT" dirty="0" err="1"/>
              <a:t>used</a:t>
            </a:r>
            <a:r>
              <a:rPr lang="de-AT" dirty="0"/>
              <a:t> so </a:t>
            </a:r>
            <a:r>
              <a:rPr lang="de-AT" dirty="0" err="1"/>
              <a:t>often</a:t>
            </a:r>
            <a:r>
              <a:rPr lang="de-AT" dirty="0"/>
              <a:t> </a:t>
            </a:r>
            <a:r>
              <a:rPr lang="de-AT" dirty="0" err="1"/>
              <a:t>that</a:t>
            </a:r>
            <a:r>
              <a:rPr lang="de-AT" dirty="0"/>
              <a:t> </a:t>
            </a:r>
            <a:r>
              <a:rPr lang="de-AT" dirty="0" err="1"/>
              <a:t>we</a:t>
            </a:r>
            <a:r>
              <a:rPr lang="de-AT" dirty="0"/>
              <a:t> do not </a:t>
            </a:r>
            <a:r>
              <a:rPr lang="de-AT" dirty="0" err="1"/>
              <a:t>spell</a:t>
            </a:r>
            <a:r>
              <a:rPr lang="de-AT" baseline="0" dirty="0"/>
              <a:t> out </a:t>
            </a:r>
            <a:r>
              <a:rPr lang="de-AT" baseline="0" dirty="0" err="1"/>
              <a:t>enough</a:t>
            </a:r>
            <a:r>
              <a:rPr lang="de-AT" baseline="0" dirty="0"/>
              <a:t> </a:t>
            </a:r>
            <a:r>
              <a:rPr lang="de-AT" baseline="0" dirty="0" err="1"/>
              <a:t>of</a:t>
            </a:r>
            <a:r>
              <a:rPr lang="de-AT" baseline="0" dirty="0"/>
              <a:t> </a:t>
            </a:r>
            <a:r>
              <a:rPr lang="de-AT" baseline="0" dirty="0" err="1"/>
              <a:t>their</a:t>
            </a:r>
            <a:r>
              <a:rPr lang="de-AT" baseline="0" dirty="0"/>
              <a:t> </a:t>
            </a:r>
            <a:r>
              <a:rPr lang="de-AT" baseline="0" dirty="0" err="1"/>
              <a:t>details</a:t>
            </a:r>
            <a:r>
              <a:rPr lang="de-AT" baseline="0" dirty="0"/>
              <a:t> </a:t>
            </a:r>
            <a:r>
              <a:rPr lang="de-AT" baseline="0" dirty="0" err="1"/>
              <a:t>for</a:t>
            </a:r>
            <a:r>
              <a:rPr lang="de-AT" baseline="0" dirty="0"/>
              <a:t> an </a:t>
            </a:r>
            <a:r>
              <a:rPr lang="de-AT" baseline="0" dirty="0" err="1"/>
              <a:t>understander</a:t>
            </a:r>
            <a:r>
              <a:rPr lang="de-AT" baseline="0" dirty="0"/>
              <a:t> </a:t>
            </a:r>
            <a:r>
              <a:rPr lang="de-AT" baseline="0" dirty="0" err="1"/>
              <a:t>to</a:t>
            </a:r>
            <a:r>
              <a:rPr lang="de-AT" baseline="0" dirty="0"/>
              <a:t> </a:t>
            </a:r>
            <a:r>
              <a:rPr lang="de-AT" baseline="0" dirty="0" err="1"/>
              <a:t>make</a:t>
            </a:r>
            <a:r>
              <a:rPr lang="de-AT" baseline="0" dirty="0"/>
              <a:t> </a:t>
            </a:r>
            <a:r>
              <a:rPr lang="de-AT" baseline="0" dirty="0" err="1"/>
              <a:t>the</a:t>
            </a:r>
            <a:r>
              <a:rPr lang="de-AT" baseline="0" dirty="0"/>
              <a:t> </a:t>
            </a:r>
            <a:r>
              <a:rPr lang="de-AT" baseline="0" dirty="0" err="1"/>
              <a:t>connections</a:t>
            </a:r>
            <a:r>
              <a:rPr lang="de-AT" baseline="0" dirty="0"/>
              <a:t> </a:t>
            </a:r>
            <a:r>
              <a:rPr lang="de-AT" baseline="0" dirty="0" err="1"/>
              <a:t>directly</a:t>
            </a:r>
            <a:r>
              <a:rPr lang="de-AT" baseline="0" dirty="0"/>
              <a:t>. </a:t>
            </a:r>
          </a:p>
          <a:p>
            <a:r>
              <a:rPr lang="de-AT" baseline="0" dirty="0"/>
              <a:t>Scripts </a:t>
            </a:r>
            <a:r>
              <a:rPr lang="de-AT" baseline="0" dirty="0" err="1"/>
              <a:t>are</a:t>
            </a:r>
            <a:r>
              <a:rPr lang="de-AT" baseline="0" dirty="0"/>
              <a:t> a </a:t>
            </a:r>
            <a:r>
              <a:rPr lang="de-AT" baseline="0" dirty="0" err="1"/>
              <a:t>kind</a:t>
            </a:r>
            <a:r>
              <a:rPr lang="de-AT" baseline="0" dirty="0"/>
              <a:t> </a:t>
            </a:r>
            <a:r>
              <a:rPr lang="de-AT" baseline="0" dirty="0" err="1"/>
              <a:t>of</a:t>
            </a:r>
            <a:r>
              <a:rPr lang="de-AT" baseline="0" dirty="0"/>
              <a:t> </a:t>
            </a:r>
            <a:r>
              <a:rPr lang="de-AT" baseline="0" dirty="0" err="1"/>
              <a:t>ey</a:t>
            </a:r>
            <a:r>
              <a:rPr lang="de-AT" baseline="0" dirty="0"/>
              <a:t> </a:t>
            </a:r>
            <a:r>
              <a:rPr lang="de-AT" baseline="0" dirty="0" err="1"/>
              <a:t>to</a:t>
            </a:r>
            <a:r>
              <a:rPr lang="de-AT" baseline="0" dirty="0"/>
              <a:t> </a:t>
            </a:r>
            <a:r>
              <a:rPr lang="de-AT" baseline="0" dirty="0" err="1"/>
              <a:t>connecting</a:t>
            </a:r>
            <a:r>
              <a:rPr lang="de-AT" baseline="0" dirty="0"/>
              <a:t> </a:t>
            </a:r>
            <a:r>
              <a:rPr lang="de-AT" baseline="0" dirty="0" err="1"/>
              <a:t>events</a:t>
            </a:r>
            <a:r>
              <a:rPr lang="de-AT" baseline="0" dirty="0"/>
              <a:t> </a:t>
            </a:r>
            <a:r>
              <a:rPr lang="de-AT" baseline="0" dirty="0" err="1"/>
              <a:t>together</a:t>
            </a:r>
            <a:r>
              <a:rPr lang="de-AT" baseline="0" dirty="0"/>
              <a:t> </a:t>
            </a:r>
            <a:r>
              <a:rPr lang="de-AT" baseline="0" dirty="0" err="1"/>
              <a:t>that</a:t>
            </a:r>
            <a:r>
              <a:rPr lang="de-AT" baseline="0" dirty="0"/>
              <a:t> do not </a:t>
            </a:r>
            <a:r>
              <a:rPr lang="de-AT" baseline="0" dirty="0" err="1"/>
              <a:t>connect</a:t>
            </a:r>
            <a:r>
              <a:rPr lang="de-AT" baseline="0" dirty="0"/>
              <a:t> </a:t>
            </a:r>
            <a:r>
              <a:rPr lang="de-AT" baseline="0" dirty="0" err="1"/>
              <a:t>by</a:t>
            </a:r>
            <a:r>
              <a:rPr lang="de-AT" baseline="0" dirty="0"/>
              <a:t> </a:t>
            </a:r>
            <a:r>
              <a:rPr lang="de-AT" baseline="0" dirty="0" err="1"/>
              <a:t>their</a:t>
            </a:r>
            <a:r>
              <a:rPr lang="de-AT" baseline="0" dirty="0"/>
              <a:t> </a:t>
            </a:r>
            <a:r>
              <a:rPr lang="de-AT" baseline="0" dirty="0" err="1"/>
              <a:t>superficial</a:t>
            </a:r>
            <a:r>
              <a:rPr lang="de-AT" baseline="0" dirty="0"/>
              <a:t> </a:t>
            </a:r>
            <a:r>
              <a:rPr lang="de-AT" baseline="0" dirty="0" err="1"/>
              <a:t>features</a:t>
            </a:r>
            <a:r>
              <a:rPr lang="de-AT" baseline="0" dirty="0"/>
              <a:t> </a:t>
            </a:r>
            <a:r>
              <a:rPr lang="de-AT" baseline="0" dirty="0" err="1"/>
              <a:t>bt</a:t>
            </a:r>
            <a:r>
              <a:rPr lang="de-AT" baseline="0" dirty="0"/>
              <a:t> </a:t>
            </a:r>
            <a:r>
              <a:rPr lang="de-AT" baseline="0" dirty="0" err="1"/>
              <a:t>rather</a:t>
            </a:r>
            <a:r>
              <a:rPr lang="de-AT" baseline="0" dirty="0"/>
              <a:t> </a:t>
            </a:r>
            <a:r>
              <a:rPr lang="de-AT" baseline="0" dirty="0" err="1"/>
              <a:t>by</a:t>
            </a:r>
            <a:r>
              <a:rPr lang="de-AT" baseline="0" dirty="0"/>
              <a:t> </a:t>
            </a:r>
            <a:r>
              <a:rPr lang="de-AT" baseline="0" dirty="0" err="1"/>
              <a:t>the</a:t>
            </a:r>
            <a:r>
              <a:rPr lang="de-AT" baseline="0" dirty="0"/>
              <a:t> </a:t>
            </a:r>
            <a:r>
              <a:rPr lang="de-AT" baseline="0" dirty="0" err="1"/>
              <a:t>rememberance</a:t>
            </a:r>
            <a:r>
              <a:rPr lang="de-AT" baseline="0" dirty="0"/>
              <a:t> </a:t>
            </a:r>
            <a:r>
              <a:rPr lang="de-AT" baseline="0" dirty="0" err="1"/>
              <a:t>of</a:t>
            </a:r>
            <a:r>
              <a:rPr lang="de-AT" baseline="0" dirty="0"/>
              <a:t> </a:t>
            </a:r>
            <a:r>
              <a:rPr lang="de-AT" baseline="0" dirty="0" err="1"/>
              <a:t>their</a:t>
            </a:r>
            <a:r>
              <a:rPr lang="de-AT" baseline="0" dirty="0"/>
              <a:t> </a:t>
            </a:r>
            <a:r>
              <a:rPr lang="de-AT" baseline="0" dirty="0" err="1"/>
              <a:t>having</a:t>
            </a:r>
            <a:r>
              <a:rPr lang="de-AT" baseline="0" dirty="0"/>
              <a:t> </a:t>
            </a:r>
            <a:r>
              <a:rPr lang="de-AT" baseline="0" dirty="0" err="1"/>
              <a:t>been</a:t>
            </a:r>
            <a:r>
              <a:rPr lang="de-AT" baseline="0" dirty="0"/>
              <a:t> </a:t>
            </a:r>
            <a:r>
              <a:rPr lang="de-AT" baseline="0" dirty="0" err="1"/>
              <a:t>connected</a:t>
            </a:r>
            <a:r>
              <a:rPr lang="de-AT" baseline="0" dirty="0"/>
              <a:t> </a:t>
            </a:r>
            <a:r>
              <a:rPr lang="de-AT" baseline="0" dirty="0" err="1"/>
              <a:t>before</a:t>
            </a:r>
            <a:r>
              <a:rPr lang="de-AT" baseline="0" dirty="0"/>
              <a:t> (Schank, Robert, 1980; Language </a:t>
            </a:r>
            <a:r>
              <a:rPr lang="de-AT" baseline="0" dirty="0" err="1"/>
              <a:t>and</a:t>
            </a:r>
            <a:r>
              <a:rPr lang="de-AT" baseline="0" dirty="0"/>
              <a:t> Memory)</a:t>
            </a:r>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11</a:t>
            </a:fld>
            <a:endParaRPr lang="de-AT"/>
          </a:p>
        </p:txBody>
      </p:sp>
    </p:spTree>
    <p:extLst>
      <p:ext uri="{BB962C8B-B14F-4D97-AF65-F5344CB8AC3E}">
        <p14:creationId xmlns:p14="http://schemas.microsoft.com/office/powerpoint/2010/main" val="18380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13</a:t>
            </a:fld>
            <a:endParaRPr lang="de-AT"/>
          </a:p>
        </p:txBody>
      </p:sp>
    </p:spTree>
    <p:extLst>
      <p:ext uri="{BB962C8B-B14F-4D97-AF65-F5344CB8AC3E}">
        <p14:creationId xmlns:p14="http://schemas.microsoft.com/office/powerpoint/2010/main" val="373900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14</a:t>
            </a:fld>
            <a:endParaRPr lang="de-AT"/>
          </a:p>
        </p:txBody>
      </p:sp>
    </p:spTree>
    <p:extLst>
      <p:ext uri="{BB962C8B-B14F-4D97-AF65-F5344CB8AC3E}">
        <p14:creationId xmlns:p14="http://schemas.microsoft.com/office/powerpoint/2010/main" val="4008018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18" name="Rechteck 17"/>
          <p:cNvSpPr/>
          <p:nvPr userDrawn="1"/>
        </p:nvSpPr>
        <p:spPr>
          <a:xfrm>
            <a:off x="0" y="1772816"/>
            <a:ext cx="12192000" cy="2304256"/>
          </a:xfrm>
          <a:prstGeom prst="rect">
            <a:avLst/>
          </a:prstGeom>
          <a:solidFill>
            <a:srgbClr val="861A59">
              <a:alpha val="80000"/>
            </a:srgbClr>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Verdana" pitchFamily="34" charset="0"/>
            </a:endParaRPr>
          </a:p>
        </p:txBody>
      </p:sp>
      <p:sp>
        <p:nvSpPr>
          <p:cNvPr id="11" name="Rechteck 10"/>
          <p:cNvSpPr/>
          <p:nvPr userDrawn="1"/>
        </p:nvSpPr>
        <p:spPr>
          <a:xfrm>
            <a:off x="0" y="3212976"/>
            <a:ext cx="11376587" cy="86409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166" name="Rectangle 46"/>
          <p:cNvSpPr>
            <a:spLocks noGrp="1" noChangeArrowheads="1"/>
          </p:cNvSpPr>
          <p:nvPr>
            <p:ph type="ctrTitle" sz="quarter" hasCustomPrompt="1"/>
          </p:nvPr>
        </p:nvSpPr>
        <p:spPr>
          <a:xfrm>
            <a:off x="1007533" y="1772817"/>
            <a:ext cx="10363200" cy="1470025"/>
          </a:xfrm>
          <a:prstGeom prst="rect">
            <a:avLst/>
          </a:prstGeom>
        </p:spPr>
        <p:txBody>
          <a:bodyPr>
            <a:normAutofit/>
          </a:bodyPr>
          <a:lstStyle>
            <a:lvl1pPr marL="0" indent="0" algn="l">
              <a:defRPr sz="4000" b="0" baseline="0">
                <a:solidFill>
                  <a:schemeClr val="bg1"/>
                </a:solidFill>
                <a:latin typeface="Verdana" pitchFamily="34" charset="0"/>
              </a:defRPr>
            </a:lvl1pPr>
          </a:lstStyle>
          <a:p>
            <a:r>
              <a:rPr lang="en-GB" noProof="0" dirty="0"/>
              <a:t>Title of the Chapter</a:t>
            </a:r>
          </a:p>
        </p:txBody>
      </p:sp>
      <p:sp>
        <p:nvSpPr>
          <p:cNvPr id="5167" name="Rectangle 47"/>
          <p:cNvSpPr>
            <a:spLocks noGrp="1" noChangeArrowheads="1"/>
          </p:cNvSpPr>
          <p:nvPr>
            <p:ph type="subTitle" sz="quarter" idx="1" hasCustomPrompt="1"/>
          </p:nvPr>
        </p:nvSpPr>
        <p:spPr>
          <a:xfrm>
            <a:off x="1007434" y="3429000"/>
            <a:ext cx="10369153" cy="43204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2200" baseline="0">
                <a:solidFill>
                  <a:schemeClr val="bg1"/>
                </a:solidFill>
                <a:latin typeface="Verdana" pitchFamily="34" charset="0"/>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GB" noProof="0" dirty="0"/>
              <a:t>Lesson XX: Title</a:t>
            </a:r>
          </a:p>
          <a:p>
            <a:endParaRPr lang="en-GB" noProof="0" dirty="0"/>
          </a:p>
        </p:txBody>
      </p:sp>
      <p:sp>
        <p:nvSpPr>
          <p:cNvPr id="20" name="Rechteck 19"/>
          <p:cNvSpPr/>
          <p:nvPr userDrawn="1"/>
        </p:nvSpPr>
        <p:spPr>
          <a:xfrm>
            <a:off x="11376587" y="1772816"/>
            <a:ext cx="815413" cy="2304256"/>
          </a:xfrm>
          <a:prstGeom prst="rect">
            <a:avLst/>
          </a:prstGeom>
          <a:solidFill>
            <a:srgbClr val="95843F">
              <a:alpha val="80000"/>
            </a:srgbClr>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Textfeld 28"/>
          <p:cNvSpPr txBox="1"/>
          <p:nvPr userDrawn="1"/>
        </p:nvSpPr>
        <p:spPr>
          <a:xfrm>
            <a:off x="895912" y="6441952"/>
            <a:ext cx="9940269" cy="25391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noProof="0" dirty="0">
                <a:solidFill>
                  <a:schemeClr val="bg1">
                    <a:lumMod val="65000"/>
                  </a:schemeClr>
                </a:solidFill>
                <a:latin typeface="Verdana" pitchFamily="34" charset="0"/>
              </a:rPr>
              <a:t>Course: </a:t>
            </a:r>
            <a:r>
              <a:rPr lang="en-GB" sz="1050" kern="1200" noProof="0" dirty="0">
                <a:solidFill>
                  <a:schemeClr val="bg1">
                    <a:lumMod val="65000"/>
                  </a:schemeClr>
                </a:solidFill>
                <a:effectLst/>
                <a:latin typeface="Verdana" panose="020B0604030504040204" pitchFamily="34" charset="0"/>
                <a:ea typeface="Verdana" panose="020B0604030504040204" pitchFamily="34" charset="0"/>
                <a:cs typeface="+mn-cs"/>
              </a:rPr>
              <a:t>Sustainability</a:t>
            </a:r>
            <a:r>
              <a:rPr lang="en-GB" sz="1050" kern="1200" baseline="0" noProof="0" dirty="0">
                <a:solidFill>
                  <a:schemeClr val="bg1">
                    <a:lumMod val="65000"/>
                  </a:schemeClr>
                </a:solidFill>
                <a:effectLst/>
                <a:latin typeface="Verdana" panose="020B0604030504040204" pitchFamily="34" charset="0"/>
                <a:ea typeface="Verdana" panose="020B0604030504040204" pitchFamily="34" charset="0"/>
                <a:cs typeface="+mn-cs"/>
              </a:rPr>
              <a:t> </a:t>
            </a:r>
            <a:r>
              <a:rPr lang="en-GB" sz="1050" kern="1200" baseline="0" noProof="0" dirty="0" smtClean="0">
                <a:solidFill>
                  <a:schemeClr val="bg1">
                    <a:lumMod val="65000"/>
                  </a:schemeClr>
                </a:solidFill>
                <a:effectLst/>
                <a:latin typeface="Verdana" panose="020B0604030504040204" pitchFamily="34" charset="0"/>
                <a:ea typeface="Verdana" panose="020B0604030504040204" pitchFamily="34" charset="0"/>
                <a:cs typeface="+mn-cs"/>
              </a:rPr>
              <a:t>Communication </a:t>
            </a:r>
            <a:r>
              <a:rPr lang="en-GB" sz="1050" kern="1200" noProof="0" dirty="0" smtClean="0">
                <a:solidFill>
                  <a:schemeClr val="bg1">
                    <a:lumMod val="65000"/>
                  </a:schemeClr>
                </a:solidFill>
                <a:effectLst/>
                <a:latin typeface="Verdana" panose="020B0604030504040204" pitchFamily="34" charset="0"/>
                <a:ea typeface="Verdana" panose="020B0604030504040204" pitchFamily="34" charset="0"/>
                <a:cs typeface="+mn-cs"/>
              </a:rPr>
              <a:t>                                                             </a:t>
            </a:r>
            <a:r>
              <a:rPr lang="en-GB" sz="1050" kern="1200" noProof="0" dirty="0">
                <a:solidFill>
                  <a:schemeClr val="bg1">
                    <a:lumMod val="65000"/>
                  </a:schemeClr>
                </a:solidFill>
                <a:effectLst/>
                <a:latin typeface="Verdana" panose="020B0604030504040204" pitchFamily="34" charset="0"/>
                <a:ea typeface="Verdana" panose="020B0604030504040204" pitchFamily="34" charset="0"/>
                <a:cs typeface="+mn-cs"/>
              </a:rPr>
              <a:t>			</a:t>
            </a:r>
            <a:r>
              <a:rPr lang="en-GB" sz="1050" i="1" noProof="0" dirty="0">
                <a:solidFill>
                  <a:schemeClr val="bg1">
                    <a:lumMod val="65000"/>
                  </a:schemeClr>
                </a:solidFill>
                <a:latin typeface="Verdana" panose="020B0604030504040204" pitchFamily="34" charset="0"/>
                <a:ea typeface="Verdana" panose="020B0604030504040204" pitchFamily="34" charset="0"/>
              </a:rPr>
              <a:t>produced by…</a:t>
            </a:r>
            <a:endParaRPr lang="en-GB" sz="1050" i="1" noProof="0" dirty="0">
              <a:solidFill>
                <a:schemeClr val="bg1">
                  <a:lumMod val="65000"/>
                </a:schemeClr>
              </a:solidFill>
              <a:latin typeface="Verdana" pitchFamily="34" charset="0"/>
            </a:endParaRPr>
          </a:p>
        </p:txBody>
      </p:sp>
      <p:sp>
        <p:nvSpPr>
          <p:cNvPr id="2" name="Textfeld 1"/>
          <p:cNvSpPr txBox="1"/>
          <p:nvPr userDrawn="1"/>
        </p:nvSpPr>
        <p:spPr>
          <a:xfrm>
            <a:off x="927319" y="4509651"/>
            <a:ext cx="8160907" cy="1077218"/>
          </a:xfrm>
          <a:prstGeom prst="rect">
            <a:avLst/>
          </a:prstGeom>
          <a:noFill/>
        </p:spPr>
        <p:txBody>
          <a:bodyPr wrap="square" rtlCol="0">
            <a:spAutoFit/>
          </a:bodyPr>
          <a:lstStyle/>
          <a:p>
            <a:r>
              <a:rPr lang="en-GB" sz="1600" noProof="0" dirty="0"/>
              <a:t>Assoc Prof. </a:t>
            </a:r>
            <a:r>
              <a:rPr lang="en-GB" sz="1600" noProof="0" dirty="0" err="1"/>
              <a:t>Dr.</a:t>
            </a:r>
            <a:r>
              <a:rPr lang="en-GB" sz="1600" noProof="0" dirty="0"/>
              <a:t> </a:t>
            </a:r>
            <a:r>
              <a:rPr lang="en-GB" sz="1600" noProof="0" dirty="0" err="1"/>
              <a:t>habil</a:t>
            </a:r>
            <a:r>
              <a:rPr lang="en-GB" sz="1600" noProof="0" dirty="0"/>
              <a:t> Franzisca </a:t>
            </a:r>
            <a:r>
              <a:rPr lang="en-GB" sz="1600" noProof="0" dirty="0" err="1"/>
              <a:t>Weder</a:t>
            </a:r>
            <a:endParaRPr lang="en-GB" sz="16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School of Communication and Arts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The University of Queensland, Brisbane, Australia</a:t>
            </a:r>
          </a:p>
          <a:p>
            <a:endParaRPr lang="en-GB" sz="1600" noProof="0" dirty="0"/>
          </a:p>
        </p:txBody>
      </p:sp>
      <p:grpSp>
        <p:nvGrpSpPr>
          <p:cNvPr id="4" name="Gruppieren 3"/>
          <p:cNvGrpSpPr/>
          <p:nvPr userDrawn="1"/>
        </p:nvGrpSpPr>
        <p:grpSpPr>
          <a:xfrm>
            <a:off x="10384219" y="5420193"/>
            <a:ext cx="1622556" cy="805735"/>
            <a:chOff x="7610964" y="4365104"/>
            <a:chExt cx="1504950" cy="805735"/>
          </a:xfrm>
        </p:grpSpPr>
        <p:pic>
          <p:nvPicPr>
            <p:cNvPr id="15" name="Grafik 14" descr="logo4c"/>
            <p:cNvPicPr/>
            <p:nvPr userDrawn="1"/>
          </p:nvPicPr>
          <p:blipFill>
            <a:blip r:embed="rId2" cstate="print"/>
            <a:srcRect/>
            <a:stretch>
              <a:fillRect/>
            </a:stretch>
          </p:blipFill>
          <p:spPr bwMode="auto">
            <a:xfrm>
              <a:off x="7610964" y="4365104"/>
              <a:ext cx="1468100" cy="288032"/>
            </a:xfrm>
            <a:prstGeom prst="rect">
              <a:avLst/>
            </a:prstGeom>
            <a:noFill/>
            <a:ln w="9525">
              <a:noFill/>
              <a:miter lim="800000"/>
              <a:headEnd/>
              <a:tailEnd/>
            </a:ln>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0964" y="4785076"/>
              <a:ext cx="15049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Grafik 15"/>
          <p:cNvPicPr>
            <a:picLocks noChangeAspect="1"/>
          </p:cNvPicPr>
          <p:nvPr userDrawn="1"/>
        </p:nvPicPr>
        <p:blipFill>
          <a:blip r:embed="rId4"/>
          <a:stretch>
            <a:fillRect/>
          </a:stretch>
        </p:blipFill>
        <p:spPr>
          <a:xfrm>
            <a:off x="11016660" y="6441300"/>
            <a:ext cx="1056004" cy="372076"/>
          </a:xfrm>
          <a:prstGeom prst="rect">
            <a:avLst/>
          </a:prstGeom>
        </p:spPr>
      </p:pic>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116632"/>
            <a:ext cx="2916070" cy="13332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a:noFill/>
          <a:ln>
            <a:noFill/>
          </a:ln>
        </p:spPr>
        <p:txBody>
          <a:bodyPr anchor="ctr">
            <a:normAutofit/>
          </a:bodyPr>
          <a:lstStyle>
            <a:lvl1pPr algn="ctr">
              <a:defRPr sz="2400"/>
            </a:lvl1pPr>
          </a:lstStyle>
          <a:p>
            <a:r>
              <a:rPr lang="de-DE" dirty="0"/>
              <a:t>Titelmasterformat durch Klicken bearbeiten</a:t>
            </a:r>
          </a:p>
        </p:txBody>
      </p:sp>
      <p:sp>
        <p:nvSpPr>
          <p:cNvPr id="3" name="Inhaltsplatzhalter 2"/>
          <p:cNvSpPr>
            <a:spLocks noGrp="1"/>
          </p:cNvSpPr>
          <p:nvPr>
            <p:ph idx="1"/>
          </p:nvPr>
        </p:nvSpPr>
        <p:spPr>
          <a:xfrm>
            <a:off x="1199456" y="1600201"/>
            <a:ext cx="10753196" cy="4525963"/>
          </a:xfrm>
        </p:spPr>
        <p:txBody>
          <a:bodyPr/>
          <a:lstStyle>
            <a:lvl1pPr>
              <a:defRPr sz="2200"/>
            </a:lvl1pPr>
            <a:lvl2pPr>
              <a:defRPr sz="2000"/>
            </a:lvl2pPr>
            <a:lvl3pPr>
              <a:defRPr sz="1800"/>
            </a:lvl3pPr>
            <a:lvl4pPr>
              <a:defRPr sz="1600"/>
            </a:lvl4pPr>
            <a:lvl5pPr>
              <a:defRPr sz="1400"/>
            </a:lvl5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p:spPr>
        <p:txBody>
          <a:bodyPr/>
          <a:lstStyle/>
          <a:p>
            <a:r>
              <a:rPr lang="de-DE" dirty="0"/>
              <a:t>Titelmasterformat durch Klicken bearbeiten</a:t>
            </a:r>
          </a:p>
        </p:txBody>
      </p:sp>
      <p:sp>
        <p:nvSpPr>
          <p:cNvPr id="3" name="Inhaltsplatzhalter 2"/>
          <p:cNvSpPr>
            <a:spLocks noGrp="1"/>
          </p:cNvSpPr>
          <p:nvPr>
            <p:ph sz="half" idx="1"/>
          </p:nvPr>
        </p:nvSpPr>
        <p:spPr>
          <a:xfrm>
            <a:off x="1199456" y="1600201"/>
            <a:ext cx="51687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Inhaltsplatzhalter 3"/>
          <p:cNvSpPr>
            <a:spLocks noGrp="1"/>
          </p:cNvSpPr>
          <p:nvPr>
            <p:ph sz="half" idx="2"/>
          </p:nvPr>
        </p:nvSpPr>
        <p:spPr>
          <a:xfrm>
            <a:off x="6600056" y="1600201"/>
            <a:ext cx="53561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992544" cy="504056"/>
          </a:xfrm>
        </p:spPr>
        <p:txBody>
          <a:bodyPr/>
          <a:lstStyle/>
          <a:p>
            <a:r>
              <a:rPr lang="de-DE" dirty="0"/>
              <a:t>Titelmasterformat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1187844" y="505119"/>
            <a:ext cx="10753195" cy="619625"/>
          </a:xfrm>
          <a:prstGeom prst="rect">
            <a:avLst/>
          </a:prstGeom>
          <a:solidFill>
            <a:srgbClr val="861A59"/>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1223718" y="500753"/>
            <a:ext cx="10728933" cy="504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1199456" y="1600201"/>
            <a:ext cx="10753196" cy="4525963"/>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Fußzeilenplatzhalter 12"/>
          <p:cNvSpPr txBox="1">
            <a:spLocks/>
          </p:cNvSpPr>
          <p:nvPr userDrawn="1"/>
        </p:nvSpPr>
        <p:spPr>
          <a:xfrm>
            <a:off x="1104800" y="44624"/>
            <a:ext cx="10967864" cy="43204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tint val="75000"/>
                  </a:schemeClr>
                </a:solidFill>
                <a:effectLst/>
                <a:latin typeface="+mn-lt"/>
                <a:ea typeface="+mn-ea"/>
                <a:cs typeface="+mn-cs"/>
              </a:rPr>
              <a:t>Sustainability </a:t>
            </a:r>
            <a:r>
              <a:rPr lang="en-GB" sz="1200" kern="1200" dirty="0">
                <a:solidFill>
                  <a:schemeClr val="tx1">
                    <a:tint val="75000"/>
                  </a:schemeClr>
                </a:solidFill>
                <a:effectLst/>
                <a:latin typeface="+mn-lt"/>
                <a:ea typeface="+mn-ea"/>
                <a:cs typeface="+mn-cs"/>
              </a:rPr>
              <a:t>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tint val="75000"/>
                  </a:schemeClr>
                </a:solidFill>
                <a:effectLst/>
                <a:latin typeface="Verdana" panose="020B0604030504040204" pitchFamily="34" charset="0"/>
                <a:ea typeface="Verdana" panose="020B0604030504040204" pitchFamily="34" charset="0"/>
                <a:cs typeface="+mn-cs"/>
              </a:rPr>
              <a:t>Communication for Sustainability </a:t>
            </a:r>
            <a:r>
              <a:rPr kumimoji="0" lang="en-GB" sz="1000" b="0" i="0" u="none" strike="noStrike" kern="1200" cap="none" spc="0" normalizeH="0" baseline="0" noProof="0" dirty="0">
                <a:ln>
                  <a:noFill/>
                </a:ln>
                <a:solidFill>
                  <a:schemeClr val="tx1">
                    <a:tint val="75000"/>
                  </a:schemeClr>
                </a:solidFill>
                <a:effectLst/>
                <a:uLnTx/>
                <a:uFillTx/>
                <a:latin typeface="Verdana" panose="020B0604030504040204" pitchFamily="34" charset="0"/>
                <a:ea typeface="Verdana" panose="020B0604030504040204" pitchFamily="34" charset="0"/>
                <a:cs typeface="+mn-cs"/>
              </a:rPr>
              <a:t>• </a:t>
            </a:r>
            <a:r>
              <a:rPr kumimoji="0" lang="en-GB" sz="1000" b="0" i="0" u="none" strike="noStrike" kern="1200" cap="none" spc="0" normalizeH="0" baseline="0" noProof="0" dirty="0" smtClean="0">
                <a:ln>
                  <a:noFill/>
                </a:ln>
                <a:solidFill>
                  <a:schemeClr val="tx1">
                    <a:tint val="75000"/>
                  </a:schemeClr>
                </a:solidFill>
                <a:effectLst/>
                <a:uLnTx/>
                <a:uFillTx/>
                <a:latin typeface="Verdana" panose="020B0604030504040204" pitchFamily="34" charset="0"/>
                <a:ea typeface="Verdana" panose="020B0604030504040204" pitchFamily="34" charset="0"/>
                <a:cs typeface="+mn-cs"/>
              </a:rPr>
              <a:t>Lesson 02: Framing</a:t>
            </a:r>
            <a:endParaRPr kumimoji="0" lang="en-GB" sz="1000" b="0" i="0" u="none" strike="noStrike" kern="1200" cap="none" spc="0" normalizeH="0" baseline="0" noProof="0" dirty="0">
              <a:ln>
                <a:noFill/>
              </a:ln>
              <a:solidFill>
                <a:schemeClr val="tx1">
                  <a:tint val="75000"/>
                </a:schemeClr>
              </a:solidFill>
              <a:effectLst/>
              <a:uLnTx/>
              <a:uFillTx/>
              <a:latin typeface="Verdana" panose="020B0604030504040204" pitchFamily="34" charset="0"/>
              <a:ea typeface="Verdana" panose="020B0604030504040204" pitchFamily="34" charset="0"/>
              <a:cs typeface="+mn-cs"/>
            </a:endParaRPr>
          </a:p>
        </p:txBody>
      </p:sp>
      <p:sp>
        <p:nvSpPr>
          <p:cNvPr id="12" name="Rechteck 11"/>
          <p:cNvSpPr/>
          <p:nvPr userDrawn="1"/>
        </p:nvSpPr>
        <p:spPr>
          <a:xfrm>
            <a:off x="11941039" y="476672"/>
            <a:ext cx="250961" cy="648072"/>
          </a:xfrm>
          <a:prstGeom prst="rect">
            <a:avLst/>
          </a:prstGeom>
          <a:solidFill>
            <a:srgbClr val="95843F">
              <a:alpha val="80000"/>
            </a:srgbClr>
          </a:solidFill>
          <a:ln w="3175">
            <a:solidFill>
              <a:srgbClr val="BE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p:cNvSpPr/>
          <p:nvPr userDrawn="1"/>
        </p:nvSpPr>
        <p:spPr>
          <a:xfrm>
            <a:off x="1091834" y="992769"/>
            <a:ext cx="10849205" cy="14401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6" name="Grafik 5"/>
          <p:cNvPicPr>
            <a:picLocks noChangeAspect="1"/>
          </p:cNvPicPr>
          <p:nvPr userDrawn="1"/>
        </p:nvPicPr>
        <p:blipFill>
          <a:blip r:embed="rId6"/>
          <a:stretch>
            <a:fillRect/>
          </a:stretch>
        </p:blipFill>
        <p:spPr>
          <a:xfrm>
            <a:off x="10896647" y="6309320"/>
            <a:ext cx="1056004" cy="372076"/>
          </a:xfrm>
          <a:prstGeom prst="rect">
            <a:avLst/>
          </a:prstGeom>
        </p:spPr>
      </p:pic>
      <p:pic>
        <p:nvPicPr>
          <p:cNvPr id="8" name="Grafik 7"/>
          <p:cNvPicPr>
            <a:picLocks noChangeAspect="1"/>
          </p:cNvPicPr>
          <p:nvPr userDrawn="1"/>
        </p:nvPicPr>
        <p:blipFill>
          <a:blip r:embed="rId7"/>
          <a:stretch>
            <a:fillRect/>
          </a:stretch>
        </p:blipFill>
        <p:spPr>
          <a:xfrm>
            <a:off x="163902" y="158442"/>
            <a:ext cx="916320" cy="134703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65" r:id="rId3"/>
    <p:sldLayoutId id="2147483667" r:id="rId4"/>
  </p:sldLayoutIdLst>
  <p:hf sldNum="0" hdr="0" dt="0"/>
  <p:txStyles>
    <p:titleStyle>
      <a:lvl1pPr marL="0" indent="0" algn="ctr" defTabSz="914400" rtl="0" eaLnBrk="1" latinLnBrk="0" hangingPunct="1">
        <a:spcBef>
          <a:spcPct val="0"/>
        </a:spcBef>
        <a:buNone/>
        <a:defRPr sz="2400" b="0" kern="1200">
          <a:solidFill>
            <a:schemeClr val="bg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ommons.wikimedia.org/wiki/User:F%C3%A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sz="quarter"/>
          </p:nvPr>
        </p:nvSpPr>
        <p:spPr/>
        <p:txBody>
          <a:bodyPr/>
          <a:lstStyle/>
          <a:p>
            <a:r>
              <a:rPr lang="de-DE" dirty="0" smtClean="0">
                <a:solidFill>
                  <a:schemeClr val="bg1"/>
                </a:solidFill>
              </a:rPr>
              <a:t>Communication </a:t>
            </a:r>
            <a:r>
              <a:rPr lang="de-DE" dirty="0" smtClean="0"/>
              <a:t>for</a:t>
            </a:r>
            <a:r>
              <a:rPr lang="de-DE" dirty="0" smtClean="0">
                <a:solidFill>
                  <a:schemeClr val="bg1"/>
                </a:solidFill>
              </a:rPr>
              <a:t> </a:t>
            </a:r>
            <a:r>
              <a:rPr lang="de-DE" dirty="0" err="1">
                <a:solidFill>
                  <a:schemeClr val="bg1"/>
                </a:solidFill>
              </a:rPr>
              <a:t>Sustainability</a:t>
            </a:r>
            <a:endParaRPr lang="en-US" dirty="0">
              <a:solidFill>
                <a:schemeClr val="bg1"/>
              </a:solidFill>
            </a:endParaRPr>
          </a:p>
        </p:txBody>
      </p:sp>
      <p:sp>
        <p:nvSpPr>
          <p:cNvPr id="10" name="Untertitel 9"/>
          <p:cNvSpPr>
            <a:spLocks noGrp="1"/>
          </p:cNvSpPr>
          <p:nvPr>
            <p:ph type="subTitle" sz="quarter" idx="1"/>
          </p:nvPr>
        </p:nvSpPr>
        <p:spPr/>
        <p:txBody>
          <a:bodyPr/>
          <a:lstStyle/>
          <a:p>
            <a:r>
              <a:rPr lang="de-DE" dirty="0" err="1" smtClean="0"/>
              <a:t>Lesson</a:t>
            </a:r>
            <a:r>
              <a:rPr lang="de-DE" dirty="0" smtClean="0"/>
              <a:t> </a:t>
            </a:r>
            <a:r>
              <a:rPr lang="de-DE" dirty="0" smtClean="0">
                <a:solidFill>
                  <a:schemeClr val="bg1"/>
                </a:solidFill>
              </a:rPr>
              <a:t>02</a:t>
            </a:r>
            <a:r>
              <a:rPr lang="de-DE" dirty="0">
                <a:solidFill>
                  <a:schemeClr val="bg1"/>
                </a:solidFill>
              </a:rPr>
              <a:t>: </a:t>
            </a:r>
            <a:r>
              <a:rPr lang="de-DE" dirty="0" err="1">
                <a:solidFill>
                  <a:schemeClr val="bg1"/>
                </a:solidFill>
              </a:rPr>
              <a:t>Framing</a:t>
            </a:r>
            <a:endParaRPr lang="de-DE"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7946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 Frames </a:t>
            </a:r>
            <a:r>
              <a:rPr lang="de-AT" dirty="0" err="1"/>
              <a:t>as</a:t>
            </a:r>
            <a:r>
              <a:rPr lang="de-AT" dirty="0"/>
              <a:t> </a:t>
            </a:r>
            <a:r>
              <a:rPr lang="de-AT" dirty="0" err="1"/>
              <a:t>language</a:t>
            </a:r>
            <a:r>
              <a:rPr lang="de-AT" dirty="0"/>
              <a:t> </a:t>
            </a:r>
            <a:r>
              <a:rPr lang="de-AT" dirty="0" err="1"/>
              <a:t>device</a:t>
            </a:r>
            <a:endParaRPr lang="de-AT" dirty="0"/>
          </a:p>
        </p:txBody>
      </p:sp>
      <p:sp>
        <p:nvSpPr>
          <p:cNvPr id="3" name="Inhaltsplatzhalter 2"/>
          <p:cNvSpPr>
            <a:spLocks noGrp="1"/>
          </p:cNvSpPr>
          <p:nvPr>
            <p:ph idx="1"/>
          </p:nvPr>
        </p:nvSpPr>
        <p:spPr/>
        <p:txBody>
          <a:bodyPr>
            <a:normAutofit fontScale="92500" lnSpcReduction="10000"/>
          </a:bodyPr>
          <a:lstStyle/>
          <a:p>
            <a:pPr marL="0" indent="0" fontAlgn="base">
              <a:buNone/>
            </a:pPr>
            <a:r>
              <a:rPr lang="de-AT" sz="2400" b="1" dirty="0"/>
              <a:t>Frames </a:t>
            </a:r>
            <a:r>
              <a:rPr lang="de-AT" sz="2400" b="1" dirty="0" err="1"/>
              <a:t>include</a:t>
            </a:r>
            <a:r>
              <a:rPr lang="de-AT" sz="2400" b="1" dirty="0"/>
              <a:t>... </a:t>
            </a:r>
            <a:endParaRPr lang="en-US" b="1" dirty="0"/>
          </a:p>
          <a:p>
            <a:pPr fontAlgn="base"/>
            <a:r>
              <a:rPr lang="en-US" b="1" dirty="0"/>
              <a:t>Metaphor: </a:t>
            </a:r>
            <a:r>
              <a:rPr lang="en-US" dirty="0"/>
              <a:t>To frame a conceptual idea through comparison to something else.</a:t>
            </a:r>
          </a:p>
          <a:p>
            <a:pPr fontAlgn="base"/>
            <a:r>
              <a:rPr lang="en-US" b="1" dirty="0"/>
              <a:t>Stories</a:t>
            </a:r>
            <a:r>
              <a:rPr lang="en-US" dirty="0"/>
              <a:t> (myths, legends): To frame a topic via narrative in a vivid and memorable way.</a:t>
            </a:r>
          </a:p>
          <a:p>
            <a:pPr fontAlgn="base"/>
            <a:r>
              <a:rPr lang="en-US" b="1" dirty="0"/>
              <a:t>Tradition</a:t>
            </a:r>
            <a:r>
              <a:rPr lang="en-US" dirty="0"/>
              <a:t> (rituals, ceremonies): Cultural mores that imbue significance in the mundane, closely tied to artifacts.</a:t>
            </a:r>
          </a:p>
          <a:p>
            <a:pPr fontAlgn="base"/>
            <a:r>
              <a:rPr lang="en-US" b="1" dirty="0"/>
              <a:t>Slogan, jargon, catchphrase</a:t>
            </a:r>
            <a:r>
              <a:rPr lang="en-US" dirty="0"/>
              <a:t>: To frame an object with a catchy phrase to make it more memorable and relate-able.</a:t>
            </a:r>
          </a:p>
          <a:p>
            <a:pPr fontAlgn="base"/>
            <a:r>
              <a:rPr lang="en-US" b="1" dirty="0"/>
              <a:t>Artifact</a:t>
            </a:r>
            <a:r>
              <a:rPr lang="en-US" dirty="0"/>
              <a:t>: Objects with intrinsic symbolic value – a visual/cultural phenomenon that holds more meaning than the object itself.</a:t>
            </a:r>
          </a:p>
          <a:p>
            <a:pPr fontAlgn="base"/>
            <a:r>
              <a:rPr lang="en-US" b="1" dirty="0"/>
              <a:t>Contrast</a:t>
            </a:r>
            <a:r>
              <a:rPr lang="en-US" dirty="0"/>
              <a:t>: To describe an object in terms of what it is not.</a:t>
            </a:r>
          </a:p>
          <a:p>
            <a:pPr fontAlgn="base"/>
            <a:r>
              <a:rPr lang="en-US" b="1" dirty="0"/>
              <a:t>Spin</a:t>
            </a:r>
            <a:r>
              <a:rPr lang="en-US" dirty="0"/>
              <a:t>: to present a concept in such a ways as to convey a value judgement (positive or negative) that might not be immediately apparent; to create an inherent bias by definition. </a:t>
            </a:r>
            <a:r>
              <a:rPr lang="en-US" sz="1700" dirty="0"/>
              <a:t>(Fairhurst &amp; </a:t>
            </a:r>
            <a:r>
              <a:rPr lang="en-US" sz="1700" dirty="0" err="1"/>
              <a:t>Sarr</a:t>
            </a:r>
            <a:r>
              <a:rPr lang="en-US" sz="1700" dirty="0"/>
              <a:t>, 1996)</a:t>
            </a:r>
          </a:p>
          <a:p>
            <a:endParaRPr lang="de-AT" dirty="0"/>
          </a:p>
        </p:txBody>
      </p:sp>
    </p:spTree>
    <p:extLst>
      <p:ext uri="{BB962C8B-B14F-4D97-AF65-F5344CB8AC3E}">
        <p14:creationId xmlns:p14="http://schemas.microsoft.com/office/powerpoint/2010/main" val="210864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413108490"/>
              </p:ext>
            </p:extLst>
          </p:nvPr>
        </p:nvGraphicFramePr>
        <p:xfrm>
          <a:off x="348943" y="87549"/>
          <a:ext cx="11557709" cy="6640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AT" dirty="0"/>
              <a:t>B. Frames </a:t>
            </a:r>
            <a:r>
              <a:rPr lang="de-AT" dirty="0" err="1"/>
              <a:t>as</a:t>
            </a:r>
            <a:r>
              <a:rPr lang="de-AT" dirty="0"/>
              <a:t> </a:t>
            </a:r>
            <a:r>
              <a:rPr lang="de-AT" dirty="0" err="1"/>
              <a:t>language</a:t>
            </a:r>
            <a:r>
              <a:rPr lang="de-AT" dirty="0"/>
              <a:t> </a:t>
            </a:r>
            <a:r>
              <a:rPr lang="de-AT" dirty="0" err="1"/>
              <a:t>device</a:t>
            </a:r>
            <a:endParaRPr lang="de-AT" dirty="0"/>
          </a:p>
        </p:txBody>
      </p:sp>
    </p:spTree>
    <p:extLst>
      <p:ext uri="{BB962C8B-B14F-4D97-AF65-F5344CB8AC3E}">
        <p14:creationId xmlns:p14="http://schemas.microsoft.com/office/powerpoint/2010/main" val="27282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 </a:t>
            </a:r>
            <a:r>
              <a:rPr lang="de-AT" dirty="0" err="1"/>
              <a:t>Examples</a:t>
            </a:r>
            <a:endParaRPr lang="de-AT" dirty="0"/>
          </a:p>
        </p:txBody>
      </p:sp>
      <p:sp>
        <p:nvSpPr>
          <p:cNvPr id="3" name="Inhaltsplatzhalter 2"/>
          <p:cNvSpPr>
            <a:spLocks noGrp="1"/>
          </p:cNvSpPr>
          <p:nvPr>
            <p:ph idx="1"/>
          </p:nvPr>
        </p:nvSpPr>
        <p:spPr/>
        <p:txBody>
          <a:bodyPr>
            <a:normAutofit/>
          </a:bodyPr>
          <a:lstStyle/>
          <a:p>
            <a:r>
              <a:rPr lang="en-GB" altLang="de-DE" sz="2000" b="1" dirty="0"/>
              <a:t>Topic</a:t>
            </a:r>
            <a:r>
              <a:rPr lang="en-GB" altLang="de-DE" sz="2000" dirty="0"/>
              <a:t>: Asylum seekers and undocumented immigrants</a:t>
            </a:r>
          </a:p>
          <a:p>
            <a:r>
              <a:rPr lang="en-GB" altLang="de-DE" sz="2000" b="1" dirty="0"/>
              <a:t>Claim</a:t>
            </a:r>
            <a:r>
              <a:rPr lang="en-GB" altLang="de-DE" sz="2000" dirty="0"/>
              <a:t>: Due to the war, we experience a wave of refugees, this will be one of the major challenges in Europe in the next years.</a:t>
            </a:r>
          </a:p>
          <a:p>
            <a:endParaRPr lang="en-GB" altLang="de-DE" sz="2000" dirty="0"/>
          </a:p>
          <a:p>
            <a:r>
              <a:rPr lang="en-GB" altLang="de-DE" sz="2000" b="1" dirty="0"/>
              <a:t>Alternative frames</a:t>
            </a:r>
            <a:r>
              <a:rPr lang="en-GB" altLang="de-DE" sz="2000" dirty="0"/>
              <a:t> (van </a:t>
            </a:r>
            <a:r>
              <a:rPr lang="en-GB" altLang="de-DE" sz="2000" dirty="0" err="1"/>
              <a:t>Gorp</a:t>
            </a:r>
            <a:r>
              <a:rPr lang="en-GB" altLang="de-DE" sz="2000" dirty="0"/>
              <a:t> 2007):</a:t>
            </a:r>
          </a:p>
          <a:p>
            <a:pPr lvl="1"/>
            <a:r>
              <a:rPr lang="en-GB" altLang="de-DE" sz="1800" dirty="0"/>
              <a:t>Misgovernment frame</a:t>
            </a:r>
          </a:p>
          <a:p>
            <a:pPr lvl="1"/>
            <a:r>
              <a:rPr lang="en-GB" altLang="de-DE" sz="1800" dirty="0"/>
              <a:t>Intruder/strangers frame</a:t>
            </a:r>
          </a:p>
          <a:p>
            <a:pPr lvl="1"/>
            <a:r>
              <a:rPr lang="en-GB" altLang="de-DE" sz="1800" dirty="0"/>
              <a:t>Our hospitality frame</a:t>
            </a:r>
          </a:p>
          <a:p>
            <a:pPr lvl="1"/>
            <a:r>
              <a:rPr lang="en-GB" altLang="de-DE" sz="1800" dirty="0"/>
              <a:t>The innocent victim frame</a:t>
            </a:r>
          </a:p>
          <a:p>
            <a:pPr lvl="1"/>
            <a:r>
              <a:rPr lang="en-GB" altLang="de-DE" sz="1800" dirty="0"/>
              <a:t>The donor/support frame</a:t>
            </a:r>
          </a:p>
          <a:p>
            <a:pPr lvl="1"/>
            <a:r>
              <a:rPr lang="en-GB" altLang="de-DE" sz="1800" dirty="0"/>
              <a:t>The “not in my backyard” frame</a:t>
            </a:r>
          </a:p>
          <a:p>
            <a:endParaRPr lang="de-AT" dirty="0"/>
          </a:p>
        </p:txBody>
      </p:sp>
      <p:sp>
        <p:nvSpPr>
          <p:cNvPr id="4" name="Ellipse 3"/>
          <p:cNvSpPr/>
          <p:nvPr/>
        </p:nvSpPr>
        <p:spPr>
          <a:xfrm>
            <a:off x="6744072" y="1844824"/>
            <a:ext cx="864096" cy="6288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6" name="Gerade Verbindung mit Pfeil 5"/>
          <p:cNvCxnSpPr>
            <a:cxnSpLocks/>
            <a:endCxn id="4" idx="5"/>
          </p:cNvCxnSpPr>
          <p:nvPr/>
        </p:nvCxnSpPr>
        <p:spPr>
          <a:xfrm flipH="1" flipV="1">
            <a:off x="7481624" y="2381573"/>
            <a:ext cx="227648" cy="377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7392144" y="2825748"/>
            <a:ext cx="2641600" cy="369332"/>
          </a:xfrm>
          <a:prstGeom prst="rect">
            <a:avLst/>
          </a:prstGeom>
          <a:noFill/>
        </p:spPr>
        <p:txBody>
          <a:bodyPr wrap="square" rtlCol="0">
            <a:spAutoFit/>
          </a:bodyPr>
          <a:lstStyle/>
          <a:p>
            <a:r>
              <a:rPr lang="de-AT" b="1" dirty="0" err="1">
                <a:solidFill>
                  <a:schemeClr val="accent1">
                    <a:lumMod val="75000"/>
                  </a:schemeClr>
                </a:solidFill>
              </a:rPr>
              <a:t>Metaphor</a:t>
            </a:r>
            <a:endParaRPr lang="de-AT" b="1" dirty="0">
              <a:solidFill>
                <a:schemeClr val="accent1">
                  <a:lumMod val="75000"/>
                </a:schemeClr>
              </a:solidFill>
            </a:endParaRPr>
          </a:p>
        </p:txBody>
      </p:sp>
    </p:spTree>
    <p:extLst>
      <p:ext uri="{BB962C8B-B14F-4D97-AF65-F5344CB8AC3E}">
        <p14:creationId xmlns:p14="http://schemas.microsoft.com/office/powerpoint/2010/main" val="333401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2471757992"/>
              </p:ext>
            </p:extLst>
          </p:nvPr>
        </p:nvGraphicFramePr>
        <p:xfrm>
          <a:off x="348943" y="87549"/>
          <a:ext cx="11557709" cy="6640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AT" dirty="0"/>
              <a:t>C. </a:t>
            </a:r>
            <a:r>
              <a:rPr lang="de-AT" dirty="0" err="1"/>
              <a:t>Examples</a:t>
            </a:r>
            <a:endParaRPr lang="de-AT" dirty="0"/>
          </a:p>
        </p:txBody>
      </p:sp>
      <p:sp>
        <p:nvSpPr>
          <p:cNvPr id="3" name="Textfeld 2"/>
          <p:cNvSpPr txBox="1"/>
          <p:nvPr/>
        </p:nvSpPr>
        <p:spPr>
          <a:xfrm>
            <a:off x="3999965" y="5564222"/>
            <a:ext cx="2505894" cy="646331"/>
          </a:xfrm>
          <a:prstGeom prst="rect">
            <a:avLst/>
          </a:prstGeom>
          <a:noFill/>
        </p:spPr>
        <p:txBody>
          <a:bodyPr wrap="square" rtlCol="0">
            <a:spAutoFit/>
          </a:bodyPr>
          <a:lstStyle/>
          <a:p>
            <a:pPr algn="ctr"/>
            <a:r>
              <a:rPr lang="de-AT" dirty="0" err="1">
                <a:latin typeface="Verdana" panose="020B0604030504040204" pitchFamily="34" charset="0"/>
                <a:ea typeface="Verdana" panose="020B0604030504040204" pitchFamily="34" charset="0"/>
                <a:cs typeface="Verdana" panose="020B0604030504040204" pitchFamily="34" charset="0"/>
              </a:rPr>
              <a:t>ascribes</a:t>
            </a:r>
            <a:r>
              <a:rPr lang="de-AT" dirty="0">
                <a:latin typeface="Verdana" panose="020B0604030504040204" pitchFamily="34" charset="0"/>
                <a:ea typeface="Verdana" panose="020B0604030504040204" pitchFamily="34" charset="0"/>
                <a:cs typeface="Verdana" panose="020B0604030504040204" pitchFamily="34" charset="0"/>
              </a:rPr>
              <a:t> a </a:t>
            </a:r>
            <a:r>
              <a:rPr lang="de-AT" dirty="0" err="1">
                <a:latin typeface="Verdana" panose="020B0604030504040204" pitchFamily="34" charset="0"/>
                <a:ea typeface="Verdana" panose="020B0604030504040204" pitchFamily="34" charset="0"/>
                <a:cs typeface="Verdana" panose="020B0604030504040204" pitchFamily="34" charset="0"/>
              </a:rPr>
              <a:t>specific</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meaning</a:t>
            </a:r>
            <a:endParaRPr lang="de-AT" dirty="0">
              <a:latin typeface="Verdana" panose="020B0604030504040204" pitchFamily="34" charset="0"/>
              <a:ea typeface="Verdana" panose="020B0604030504040204" pitchFamily="34" charset="0"/>
              <a:cs typeface="Verdana" panose="020B0604030504040204" pitchFamily="34" charset="0"/>
            </a:endParaRPr>
          </a:p>
        </p:txBody>
      </p:sp>
      <p:sp>
        <p:nvSpPr>
          <p:cNvPr id="5" name="Textfeld 4"/>
          <p:cNvSpPr txBox="1"/>
          <p:nvPr/>
        </p:nvSpPr>
        <p:spPr>
          <a:xfrm>
            <a:off x="6467551" y="5564221"/>
            <a:ext cx="2004713" cy="646331"/>
          </a:xfrm>
          <a:prstGeom prst="rect">
            <a:avLst/>
          </a:prstGeom>
          <a:noFill/>
        </p:spPr>
        <p:txBody>
          <a:bodyPr wrap="square" rtlCol="0">
            <a:spAutoFit/>
          </a:bodyPr>
          <a:lstStyle/>
          <a:p>
            <a:pPr algn="ctr"/>
            <a:r>
              <a:rPr lang="de-AT" dirty="0">
                <a:latin typeface="Verdana" panose="020B0604030504040204" pitchFamily="34" charset="0"/>
                <a:ea typeface="Verdana" panose="020B0604030504040204" pitchFamily="34" charset="0"/>
                <a:cs typeface="Verdana" panose="020B0604030504040204" pitchFamily="34" charset="0"/>
              </a:rPr>
              <a:t>(</a:t>
            </a:r>
            <a:r>
              <a:rPr lang="de-AT" dirty="0" err="1">
                <a:latin typeface="Verdana" panose="020B0604030504040204" pitchFamily="34" charset="0"/>
                <a:ea typeface="Verdana" panose="020B0604030504040204" pitchFamily="34" charset="0"/>
                <a:cs typeface="Verdana" panose="020B0604030504040204" pitchFamily="34" charset="0"/>
              </a:rPr>
              <a:t>cognitive</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interpretation</a:t>
            </a:r>
            <a:endParaRPr lang="de-AT" dirty="0">
              <a:latin typeface="Verdana" panose="020B0604030504040204" pitchFamily="34" charset="0"/>
              <a:ea typeface="Verdana" panose="020B0604030504040204" pitchFamily="34" charset="0"/>
              <a:cs typeface="Verdana" panose="020B0604030504040204" pitchFamily="34" charset="0"/>
            </a:endParaRPr>
          </a:p>
        </p:txBody>
      </p:sp>
      <p:cxnSp>
        <p:nvCxnSpPr>
          <p:cNvPr id="7" name="Gerade Verbindung mit Pfeil 6"/>
          <p:cNvCxnSpPr/>
          <p:nvPr/>
        </p:nvCxnSpPr>
        <p:spPr>
          <a:xfrm flipV="1">
            <a:off x="5238342" y="4202349"/>
            <a:ext cx="170237" cy="136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H="1" flipV="1">
            <a:off x="6984460" y="4212077"/>
            <a:ext cx="502596" cy="135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83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541265974"/>
              </p:ext>
            </p:extLst>
          </p:nvPr>
        </p:nvGraphicFramePr>
        <p:xfrm>
          <a:off x="348943" y="87549"/>
          <a:ext cx="11557709" cy="6640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AT" dirty="0"/>
              <a:t>C. </a:t>
            </a:r>
            <a:r>
              <a:rPr lang="de-AT" dirty="0" err="1"/>
              <a:t>Examples</a:t>
            </a:r>
            <a:endParaRPr lang="de-AT" dirty="0"/>
          </a:p>
        </p:txBody>
      </p:sp>
      <p:cxnSp>
        <p:nvCxnSpPr>
          <p:cNvPr id="7" name="Gerade Verbindung mit Pfeil 6"/>
          <p:cNvCxnSpPr/>
          <p:nvPr/>
        </p:nvCxnSpPr>
        <p:spPr>
          <a:xfrm flipV="1">
            <a:off x="5238342" y="4202349"/>
            <a:ext cx="170237" cy="1361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H="1" flipV="1">
            <a:off x="6984460" y="4212077"/>
            <a:ext cx="502596" cy="135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564204" y="1614791"/>
            <a:ext cx="3677056" cy="4455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8044774" y="1605064"/>
            <a:ext cx="3297677" cy="4066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Oval 5"/>
          <p:cNvSpPr/>
          <p:nvPr/>
        </p:nvSpPr>
        <p:spPr>
          <a:xfrm>
            <a:off x="424547" y="3926868"/>
            <a:ext cx="3970116" cy="2245488"/>
          </a:xfrm>
          <a:prstGeom prst="ellipse">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841683" y="4255205"/>
            <a:ext cx="3591045" cy="1415772"/>
          </a:xfrm>
          <a:prstGeom prst="rect">
            <a:avLst/>
          </a:prstGeom>
          <a:noFill/>
        </p:spPr>
        <p:txBody>
          <a:bodyPr wrap="square" rtlCol="0">
            <a:spAutoFit/>
          </a:bodyPr>
          <a:lstStyle/>
          <a:p>
            <a:r>
              <a:rPr lang="de-DE" dirty="0">
                <a:latin typeface="Verdana" panose="020B0604030504040204" pitchFamily="34" charset="0"/>
                <a:ea typeface="Verdana" panose="020B0604030504040204" pitchFamily="34" charset="0"/>
                <a:cs typeface="Verdana" panose="020B0604030504040204" pitchFamily="34" charset="0"/>
              </a:rPr>
              <a:t>Problem </a:t>
            </a:r>
            <a:r>
              <a:rPr lang="de-DE" dirty="0" err="1">
                <a:latin typeface="Verdana" panose="020B0604030504040204" pitchFamily="34" charset="0"/>
                <a:ea typeface="Verdana" panose="020B0604030504040204" pitchFamily="34" charset="0"/>
                <a:cs typeface="Verdana" panose="020B0604030504040204" pitchFamily="34" charset="0"/>
              </a:rPr>
              <a:t>definition</a:t>
            </a:r>
            <a:endParaRPr lang="de-DE" dirty="0">
              <a:latin typeface="Verdana" panose="020B0604030504040204" pitchFamily="34" charset="0"/>
              <a:ea typeface="Verdana" panose="020B0604030504040204" pitchFamily="34" charset="0"/>
              <a:cs typeface="Verdana" panose="020B0604030504040204" pitchFamily="34" charset="0"/>
            </a:endParaRPr>
          </a:p>
          <a:p>
            <a:r>
              <a:rPr lang="de-DE" dirty="0" err="1">
                <a:latin typeface="Verdana" panose="020B0604030504040204" pitchFamily="34" charset="0"/>
                <a:ea typeface="Verdana" panose="020B0604030504040204" pitchFamily="34" charset="0"/>
                <a:cs typeface="Verdana" panose="020B0604030504040204" pitchFamily="34" charset="0"/>
              </a:rPr>
              <a:t>Causal</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err="1">
                <a:latin typeface="Verdana" panose="020B0604030504040204" pitchFamily="34" charset="0"/>
                <a:ea typeface="Verdana" panose="020B0604030504040204" pitchFamily="34" charset="0"/>
                <a:cs typeface="Verdana" panose="020B0604030504040204" pitchFamily="34" charset="0"/>
              </a:rPr>
              <a:t>interpretation</a:t>
            </a:r>
            <a:endParaRPr lang="de-DE" dirty="0">
              <a:latin typeface="Verdana" panose="020B0604030504040204" pitchFamily="34" charset="0"/>
              <a:ea typeface="Verdana" panose="020B0604030504040204" pitchFamily="34" charset="0"/>
              <a:cs typeface="Verdana" panose="020B0604030504040204" pitchFamily="34" charset="0"/>
            </a:endParaRPr>
          </a:p>
          <a:p>
            <a:r>
              <a:rPr lang="de-DE" dirty="0">
                <a:latin typeface="Verdana" panose="020B0604030504040204" pitchFamily="34" charset="0"/>
                <a:ea typeface="Verdana" panose="020B0604030504040204" pitchFamily="34" charset="0"/>
                <a:cs typeface="Verdana" panose="020B0604030504040204" pitchFamily="34" charset="0"/>
              </a:rPr>
              <a:t>Moral </a:t>
            </a:r>
            <a:r>
              <a:rPr lang="de-DE" dirty="0" err="1">
                <a:latin typeface="Verdana" panose="020B0604030504040204" pitchFamily="34" charset="0"/>
                <a:ea typeface="Verdana" panose="020B0604030504040204" pitchFamily="34" charset="0"/>
                <a:cs typeface="Verdana" panose="020B0604030504040204" pitchFamily="34" charset="0"/>
              </a:rPr>
              <a:t>evaluation</a:t>
            </a:r>
            <a:endParaRPr lang="de-DE" dirty="0">
              <a:latin typeface="Verdana" panose="020B0604030504040204" pitchFamily="34" charset="0"/>
              <a:ea typeface="Verdana" panose="020B0604030504040204" pitchFamily="34" charset="0"/>
              <a:cs typeface="Verdana" panose="020B0604030504040204" pitchFamily="34" charset="0"/>
            </a:endParaRPr>
          </a:p>
          <a:p>
            <a:r>
              <a:rPr lang="de-DE" dirty="0">
                <a:latin typeface="Verdana" panose="020B0604030504040204" pitchFamily="34" charset="0"/>
                <a:ea typeface="Verdana" panose="020B0604030504040204" pitchFamily="34" charset="0"/>
                <a:cs typeface="Verdana" panose="020B0604030504040204" pitchFamily="34" charset="0"/>
              </a:rPr>
              <a:t>Treatment </a:t>
            </a:r>
            <a:r>
              <a:rPr lang="de-DE" dirty="0" err="1">
                <a:latin typeface="Verdana" panose="020B0604030504040204" pitchFamily="34" charset="0"/>
                <a:ea typeface="Verdana" panose="020B0604030504040204" pitchFamily="34" charset="0"/>
                <a:cs typeface="Verdana" panose="020B0604030504040204" pitchFamily="34" charset="0"/>
              </a:rPr>
              <a:t>recommendation</a:t>
            </a:r>
            <a:endParaRPr lang="de-DE" dirty="0">
              <a:latin typeface="Verdana" panose="020B0604030504040204" pitchFamily="34" charset="0"/>
              <a:ea typeface="Verdana" panose="020B0604030504040204" pitchFamily="34" charset="0"/>
              <a:cs typeface="Verdana" panose="020B0604030504040204" pitchFamily="34" charset="0"/>
            </a:endParaRPr>
          </a:p>
          <a:p>
            <a:r>
              <a:rPr lang="de-DE" sz="1400" dirty="0">
                <a:latin typeface="Verdana" panose="020B0604030504040204" pitchFamily="34" charset="0"/>
                <a:ea typeface="Verdana" panose="020B0604030504040204" pitchFamily="34" charset="0"/>
                <a:cs typeface="Verdana" panose="020B0604030504040204" pitchFamily="34" charset="0"/>
              </a:rPr>
              <a:t>(</a:t>
            </a:r>
            <a:r>
              <a:rPr lang="de-DE" sz="1400" dirty="0" err="1">
                <a:latin typeface="Verdana" panose="020B0604030504040204" pitchFamily="34" charset="0"/>
                <a:ea typeface="Verdana" panose="020B0604030504040204" pitchFamily="34" charset="0"/>
                <a:cs typeface="Verdana" panose="020B0604030504040204" pitchFamily="34" charset="0"/>
              </a:rPr>
              <a:t>Entman</a:t>
            </a:r>
            <a:r>
              <a:rPr lang="de-DE" sz="1400" dirty="0">
                <a:latin typeface="Verdana" panose="020B0604030504040204" pitchFamily="34" charset="0"/>
                <a:ea typeface="Verdana" panose="020B0604030504040204" pitchFamily="34" charset="0"/>
                <a:cs typeface="Verdana" panose="020B0604030504040204" pitchFamily="34" charset="0"/>
              </a:rPr>
              <a:t>, 1993)</a:t>
            </a:r>
          </a:p>
        </p:txBody>
      </p:sp>
      <p:cxnSp>
        <p:nvCxnSpPr>
          <p:cNvPr id="13" name="Gerade Verbindung mit Pfeil 12"/>
          <p:cNvCxnSpPr/>
          <p:nvPr/>
        </p:nvCxnSpPr>
        <p:spPr>
          <a:xfrm flipH="1" flipV="1">
            <a:off x="4036979" y="5671226"/>
            <a:ext cx="204281" cy="215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30000BD0-0A33-ED41-AE78-93C5F24DDC68}"/>
              </a:ext>
            </a:extLst>
          </p:cNvPr>
          <p:cNvSpPr txBox="1"/>
          <p:nvPr/>
        </p:nvSpPr>
        <p:spPr>
          <a:xfrm>
            <a:off x="3999965" y="5564222"/>
            <a:ext cx="2505894" cy="646331"/>
          </a:xfrm>
          <a:prstGeom prst="rect">
            <a:avLst/>
          </a:prstGeom>
          <a:noFill/>
        </p:spPr>
        <p:txBody>
          <a:bodyPr wrap="square" rtlCol="0">
            <a:spAutoFit/>
          </a:bodyPr>
          <a:lstStyle/>
          <a:p>
            <a:pPr algn="ctr"/>
            <a:r>
              <a:rPr lang="de-AT" dirty="0" err="1">
                <a:latin typeface="Verdana" panose="020B0604030504040204" pitchFamily="34" charset="0"/>
                <a:ea typeface="Verdana" panose="020B0604030504040204" pitchFamily="34" charset="0"/>
                <a:cs typeface="Verdana" panose="020B0604030504040204" pitchFamily="34" charset="0"/>
              </a:rPr>
              <a:t>ascribes</a:t>
            </a:r>
            <a:r>
              <a:rPr lang="de-AT" dirty="0">
                <a:latin typeface="Verdana" panose="020B0604030504040204" pitchFamily="34" charset="0"/>
                <a:ea typeface="Verdana" panose="020B0604030504040204" pitchFamily="34" charset="0"/>
                <a:cs typeface="Verdana" panose="020B0604030504040204" pitchFamily="34" charset="0"/>
              </a:rPr>
              <a:t> a </a:t>
            </a:r>
            <a:r>
              <a:rPr lang="de-AT" dirty="0" err="1">
                <a:latin typeface="Verdana" panose="020B0604030504040204" pitchFamily="34" charset="0"/>
                <a:ea typeface="Verdana" panose="020B0604030504040204" pitchFamily="34" charset="0"/>
                <a:cs typeface="Verdana" panose="020B0604030504040204" pitchFamily="34" charset="0"/>
              </a:rPr>
              <a:t>specific</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meaning</a:t>
            </a:r>
            <a:endParaRPr lang="de-AT"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feld 14">
            <a:extLst>
              <a:ext uri="{FF2B5EF4-FFF2-40B4-BE49-F238E27FC236}">
                <a16:creationId xmlns:a16="http://schemas.microsoft.com/office/drawing/2014/main" id="{205A4964-13A3-5144-B3CB-27928857A3AD}"/>
              </a:ext>
            </a:extLst>
          </p:cNvPr>
          <p:cNvSpPr txBox="1"/>
          <p:nvPr/>
        </p:nvSpPr>
        <p:spPr>
          <a:xfrm>
            <a:off x="6467551" y="5564221"/>
            <a:ext cx="2004713" cy="646331"/>
          </a:xfrm>
          <a:prstGeom prst="rect">
            <a:avLst/>
          </a:prstGeom>
          <a:noFill/>
        </p:spPr>
        <p:txBody>
          <a:bodyPr wrap="square" rtlCol="0">
            <a:spAutoFit/>
          </a:bodyPr>
          <a:lstStyle/>
          <a:p>
            <a:pPr algn="ctr"/>
            <a:r>
              <a:rPr lang="de-AT" dirty="0">
                <a:latin typeface="Verdana" panose="020B0604030504040204" pitchFamily="34" charset="0"/>
                <a:ea typeface="Verdana" panose="020B0604030504040204" pitchFamily="34" charset="0"/>
                <a:cs typeface="Verdana" panose="020B0604030504040204" pitchFamily="34" charset="0"/>
              </a:rPr>
              <a:t>(</a:t>
            </a:r>
            <a:r>
              <a:rPr lang="de-AT" dirty="0" err="1">
                <a:latin typeface="Verdana" panose="020B0604030504040204" pitchFamily="34" charset="0"/>
                <a:ea typeface="Verdana" panose="020B0604030504040204" pitchFamily="34" charset="0"/>
                <a:cs typeface="Verdana" panose="020B0604030504040204" pitchFamily="34" charset="0"/>
              </a:rPr>
              <a:t>cognitive</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interpretation</a:t>
            </a:r>
            <a:endParaRPr lang="de-AT"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425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 </a:t>
            </a:r>
            <a:r>
              <a:rPr lang="de-AT" dirty="0" err="1"/>
              <a:t>Examples</a:t>
            </a:r>
            <a:endParaRPr lang="de-AT" dirty="0"/>
          </a:p>
        </p:txBody>
      </p:sp>
      <p:sp>
        <p:nvSpPr>
          <p:cNvPr id="3" name="Inhaltsplatzhalter 2"/>
          <p:cNvSpPr>
            <a:spLocks noGrp="1"/>
          </p:cNvSpPr>
          <p:nvPr>
            <p:ph idx="1"/>
          </p:nvPr>
        </p:nvSpPr>
        <p:spPr/>
        <p:txBody>
          <a:bodyPr/>
          <a:lstStyle/>
          <a:p>
            <a:r>
              <a:rPr lang="de-AT" dirty="0" err="1"/>
              <a:t>Which</a:t>
            </a:r>
            <a:r>
              <a:rPr lang="de-AT" dirty="0"/>
              <a:t> </a:t>
            </a:r>
            <a:r>
              <a:rPr lang="de-AT" dirty="0" err="1"/>
              <a:t>keywords</a:t>
            </a:r>
            <a:r>
              <a:rPr lang="de-AT" dirty="0"/>
              <a:t> </a:t>
            </a:r>
            <a:r>
              <a:rPr lang="de-AT" dirty="0" err="1"/>
              <a:t>define</a:t>
            </a:r>
            <a:r>
              <a:rPr lang="de-AT" dirty="0"/>
              <a:t> a </a:t>
            </a:r>
            <a:r>
              <a:rPr lang="de-AT" dirty="0" err="1"/>
              <a:t>frame</a:t>
            </a:r>
            <a:r>
              <a:rPr lang="de-AT" dirty="0"/>
              <a:t>/</a:t>
            </a:r>
            <a:r>
              <a:rPr lang="de-AT" dirty="0" err="1"/>
              <a:t>identify</a:t>
            </a:r>
            <a:r>
              <a:rPr lang="de-AT" dirty="0"/>
              <a:t> a </a:t>
            </a:r>
            <a:r>
              <a:rPr lang="de-AT" dirty="0" err="1"/>
              <a:t>frame</a:t>
            </a:r>
            <a:r>
              <a:rPr lang="de-AT" dirty="0"/>
              <a:t>? (</a:t>
            </a:r>
            <a:r>
              <a:rPr lang="de-AT" dirty="0" err="1"/>
              <a:t>key</a:t>
            </a:r>
            <a:r>
              <a:rPr lang="de-AT" dirty="0"/>
              <a:t> </a:t>
            </a:r>
            <a:r>
              <a:rPr lang="de-AT" dirty="0" err="1"/>
              <a:t>word</a:t>
            </a:r>
            <a:r>
              <a:rPr lang="de-AT" dirty="0"/>
              <a:t> </a:t>
            </a:r>
            <a:r>
              <a:rPr lang="de-AT" dirty="0" err="1"/>
              <a:t>analysis</a:t>
            </a:r>
            <a:r>
              <a:rPr lang="de-AT" dirty="0"/>
              <a:t>)</a:t>
            </a:r>
          </a:p>
          <a:p>
            <a:r>
              <a:rPr lang="de-AT" dirty="0" err="1"/>
              <a:t>Example</a:t>
            </a:r>
            <a:r>
              <a:rPr lang="de-AT" dirty="0"/>
              <a:t>: </a:t>
            </a:r>
            <a:r>
              <a:rPr lang="de-AT" dirty="0" err="1"/>
              <a:t>Wetland</a:t>
            </a:r>
            <a:r>
              <a:rPr lang="de-AT" dirty="0"/>
              <a:t> </a:t>
            </a:r>
            <a:r>
              <a:rPr lang="de-AT" dirty="0" err="1"/>
              <a:t>issues</a:t>
            </a:r>
            <a:r>
              <a:rPr lang="de-AT" dirty="0"/>
              <a:t> (</a:t>
            </a:r>
            <a:r>
              <a:rPr lang="de-AT" dirty="0" err="1"/>
              <a:t>Australia</a:t>
            </a:r>
            <a:r>
              <a:rPr lang="de-AT" dirty="0"/>
              <a:t> </a:t>
            </a:r>
            <a:r>
              <a:rPr lang="de-AT" dirty="0" err="1"/>
              <a:t>or</a:t>
            </a:r>
            <a:r>
              <a:rPr lang="de-AT" dirty="0"/>
              <a:t> USA) (</a:t>
            </a:r>
            <a:r>
              <a:rPr lang="de-AT" dirty="0" err="1"/>
              <a:t>frame</a:t>
            </a:r>
            <a:r>
              <a:rPr lang="de-AT" dirty="0"/>
              <a:t> </a:t>
            </a:r>
            <a:r>
              <a:rPr lang="de-AT" dirty="0" err="1"/>
              <a:t>mapping</a:t>
            </a:r>
            <a:r>
              <a:rPr lang="de-AT" dirty="0"/>
              <a:t>)</a:t>
            </a:r>
          </a:p>
        </p:txBody>
      </p:sp>
      <p:graphicFrame>
        <p:nvGraphicFramePr>
          <p:cNvPr id="4" name="Diagramm 3"/>
          <p:cNvGraphicFramePr/>
          <p:nvPr>
            <p:extLst>
              <p:ext uri="{D42A27DB-BD31-4B8C-83A1-F6EECF244321}">
                <p14:modId xmlns:p14="http://schemas.microsoft.com/office/powerpoint/2010/main" val="585022676"/>
              </p:ext>
            </p:extLst>
          </p:nvPr>
        </p:nvGraphicFramePr>
        <p:xfrm>
          <a:off x="1407886" y="2931885"/>
          <a:ext cx="7982857" cy="378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8B679043-A261-2F47-8075-F7748A0370ED}"/>
              </a:ext>
            </a:extLst>
          </p:cNvPr>
          <p:cNvSpPr txBox="1"/>
          <p:nvPr/>
        </p:nvSpPr>
        <p:spPr>
          <a:xfrm rot="16200000">
            <a:off x="-60684" y="5316747"/>
            <a:ext cx="2520280" cy="276999"/>
          </a:xfrm>
          <a:prstGeom prst="rect">
            <a:avLst/>
          </a:prstGeom>
          <a:noFill/>
        </p:spPr>
        <p:txBody>
          <a:bodyPr wrap="square" rtlCol="0">
            <a:spAutoFit/>
          </a:bodyPr>
          <a:lstStyle/>
          <a:p>
            <a:r>
              <a:rPr lang="en-AU" sz="1200" dirty="0"/>
              <a:t>Sources: private</a:t>
            </a:r>
          </a:p>
        </p:txBody>
      </p:sp>
    </p:spTree>
    <p:extLst>
      <p:ext uri="{BB962C8B-B14F-4D97-AF65-F5344CB8AC3E}">
        <p14:creationId xmlns:p14="http://schemas.microsoft.com/office/powerpoint/2010/main" val="78023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 </a:t>
            </a:r>
            <a:r>
              <a:rPr lang="de-AT" dirty="0" err="1"/>
              <a:t>Examples</a:t>
            </a:r>
            <a:endParaRPr lang="de-AT" dirty="0"/>
          </a:p>
        </p:txBody>
      </p:sp>
      <p:sp>
        <p:nvSpPr>
          <p:cNvPr id="3" name="Inhaltsplatzhalter 2"/>
          <p:cNvSpPr>
            <a:spLocks noGrp="1"/>
          </p:cNvSpPr>
          <p:nvPr>
            <p:ph idx="1"/>
          </p:nvPr>
        </p:nvSpPr>
        <p:spPr/>
        <p:txBody>
          <a:bodyPr/>
          <a:lstStyle/>
          <a:p>
            <a:r>
              <a:rPr lang="de-AT" dirty="0" err="1"/>
              <a:t>Each</a:t>
            </a:r>
            <a:r>
              <a:rPr lang="de-AT" dirty="0"/>
              <a:t> </a:t>
            </a:r>
            <a:r>
              <a:rPr lang="de-AT" dirty="0" err="1"/>
              <a:t>frame</a:t>
            </a:r>
            <a:r>
              <a:rPr lang="de-AT" dirty="0"/>
              <a:t> </a:t>
            </a:r>
            <a:r>
              <a:rPr lang="de-AT" dirty="0" err="1"/>
              <a:t>forms</a:t>
            </a:r>
            <a:r>
              <a:rPr lang="de-AT" dirty="0"/>
              <a:t> an „</a:t>
            </a:r>
            <a:r>
              <a:rPr lang="de-AT" dirty="0" err="1"/>
              <a:t>interpretive</a:t>
            </a:r>
            <a:r>
              <a:rPr lang="de-AT" dirty="0"/>
              <a:t> </a:t>
            </a:r>
            <a:r>
              <a:rPr lang="de-AT" dirty="0" err="1"/>
              <a:t>package</a:t>
            </a:r>
            <a:r>
              <a:rPr lang="de-AT" dirty="0"/>
              <a:t>“ </a:t>
            </a:r>
            <a:r>
              <a:rPr lang="de-AT" dirty="0" err="1"/>
              <a:t>that</a:t>
            </a:r>
            <a:r>
              <a:rPr lang="de-AT" dirty="0"/>
              <a:t> </a:t>
            </a:r>
            <a:r>
              <a:rPr lang="de-AT" dirty="0" err="1"/>
              <a:t>makes</a:t>
            </a:r>
            <a:r>
              <a:rPr lang="de-AT" dirty="0"/>
              <a:t> sense </a:t>
            </a:r>
            <a:r>
              <a:rPr lang="de-AT" dirty="0" err="1"/>
              <a:t>of</a:t>
            </a:r>
            <a:r>
              <a:rPr lang="de-AT" dirty="0"/>
              <a:t> </a:t>
            </a:r>
            <a:r>
              <a:rPr lang="de-AT" dirty="0" err="1"/>
              <a:t>the</a:t>
            </a:r>
            <a:r>
              <a:rPr lang="de-AT" dirty="0"/>
              <a:t> </a:t>
            </a:r>
            <a:r>
              <a:rPr lang="de-AT" dirty="0" err="1"/>
              <a:t>issue</a:t>
            </a:r>
            <a:r>
              <a:rPr lang="de-AT" dirty="0"/>
              <a:t> </a:t>
            </a:r>
            <a:r>
              <a:rPr lang="de-AT" dirty="0" err="1"/>
              <a:t>and</a:t>
            </a:r>
            <a:r>
              <a:rPr lang="de-AT" dirty="0"/>
              <a:t> </a:t>
            </a:r>
            <a:r>
              <a:rPr lang="de-AT" dirty="0" err="1"/>
              <a:t>suggests</a:t>
            </a:r>
            <a:r>
              <a:rPr lang="de-AT" dirty="0"/>
              <a:t> a </a:t>
            </a:r>
            <a:r>
              <a:rPr lang="de-AT" dirty="0" err="1"/>
              <a:t>course</a:t>
            </a:r>
            <a:r>
              <a:rPr lang="de-AT" dirty="0"/>
              <a:t> </a:t>
            </a:r>
            <a:r>
              <a:rPr lang="de-AT" dirty="0" err="1"/>
              <a:t>of</a:t>
            </a:r>
            <a:r>
              <a:rPr lang="de-AT" dirty="0"/>
              <a:t> </a:t>
            </a:r>
            <a:r>
              <a:rPr lang="de-AT" dirty="0" err="1"/>
              <a:t>action</a:t>
            </a:r>
            <a:endParaRPr lang="de-AT" dirty="0"/>
          </a:p>
        </p:txBody>
      </p:sp>
      <p:sp>
        <p:nvSpPr>
          <p:cNvPr id="4" name="Textfeld 3"/>
          <p:cNvSpPr txBox="1"/>
          <p:nvPr/>
        </p:nvSpPr>
        <p:spPr>
          <a:xfrm>
            <a:off x="2135305" y="3510729"/>
            <a:ext cx="2906486" cy="1477328"/>
          </a:xfrm>
          <a:prstGeom prst="rect">
            <a:avLst/>
          </a:prstGeom>
          <a:noFill/>
        </p:spPr>
        <p:txBody>
          <a:bodyPr wrap="square" rtlCol="0">
            <a:spAutoFit/>
          </a:bodyPr>
          <a:lstStyle/>
          <a:p>
            <a:r>
              <a:rPr lang="de-AT" b="1" dirty="0">
                <a:latin typeface="Verdana" panose="020B0604030504040204" pitchFamily="34" charset="0"/>
                <a:ea typeface="Verdana" panose="020B0604030504040204" pitchFamily="34" charset="0"/>
                <a:cs typeface="Verdana" panose="020B0604030504040204" pitchFamily="34" charset="0"/>
              </a:rPr>
              <a:t>Pro-</a:t>
            </a:r>
            <a:r>
              <a:rPr lang="de-AT" b="1" dirty="0" err="1">
                <a:latin typeface="Verdana" panose="020B0604030504040204" pitchFamily="34" charset="0"/>
                <a:ea typeface="Verdana" panose="020B0604030504040204" pitchFamily="34" charset="0"/>
                <a:cs typeface="Verdana" panose="020B0604030504040204" pitchFamily="34" charset="0"/>
              </a:rPr>
              <a:t>choice</a:t>
            </a:r>
            <a:r>
              <a:rPr lang="de-AT" b="1" dirty="0">
                <a:latin typeface="Verdana" panose="020B0604030504040204" pitchFamily="34" charset="0"/>
                <a:ea typeface="Verdana" panose="020B0604030504040204" pitchFamily="34" charset="0"/>
                <a:cs typeface="Verdana" panose="020B0604030504040204" pitchFamily="34" charset="0"/>
              </a:rPr>
              <a:t> </a:t>
            </a:r>
            <a:r>
              <a:rPr lang="de-AT" b="1" dirty="0" err="1">
                <a:latin typeface="Verdana" panose="020B0604030504040204" pitchFamily="34" charset="0"/>
                <a:ea typeface="Verdana" panose="020B0604030504040204" pitchFamily="34" charset="0"/>
                <a:cs typeface="Verdana" panose="020B0604030504040204" pitchFamily="34" charset="0"/>
              </a:rPr>
              <a:t>frame</a:t>
            </a:r>
            <a:r>
              <a:rPr lang="de-AT" b="1" dirty="0">
                <a:latin typeface="Verdana" panose="020B0604030504040204" pitchFamily="34" charset="0"/>
                <a:ea typeface="Verdana" panose="020B0604030504040204" pitchFamily="34" charset="0"/>
                <a:cs typeface="Verdana" panose="020B0604030504040204" pitchFamily="34" charset="0"/>
              </a:rPr>
              <a:t>:</a:t>
            </a:r>
          </a:p>
          <a:p>
            <a:r>
              <a:rPr lang="de-AT" dirty="0" err="1">
                <a:latin typeface="Verdana" panose="020B0604030504040204" pitchFamily="34" charset="0"/>
                <a:ea typeface="Verdana" panose="020B0604030504040204" pitchFamily="34" charset="0"/>
                <a:cs typeface="Verdana" panose="020B0604030504040204" pitchFamily="34" charset="0"/>
              </a:rPr>
              <a:t>Women‘s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rights</a:t>
            </a:r>
            <a:endParaRPr lang="de-AT" dirty="0">
              <a:latin typeface="Verdana" panose="020B0604030504040204" pitchFamily="34" charset="0"/>
              <a:ea typeface="Verdana" panose="020B0604030504040204" pitchFamily="34" charset="0"/>
              <a:cs typeface="Verdana" panose="020B0604030504040204" pitchFamily="34" charset="0"/>
            </a:endParaRPr>
          </a:p>
          <a:p>
            <a:r>
              <a:rPr lang="de-AT" dirty="0">
                <a:latin typeface="Verdana" panose="020B0604030504040204" pitchFamily="34" charset="0"/>
                <a:ea typeface="Verdana" panose="020B0604030504040204" pitchFamily="34" charset="0"/>
                <a:cs typeface="Verdana" panose="020B0604030504040204" pitchFamily="34" charset="0"/>
              </a:rPr>
              <a:t>Fetus, </a:t>
            </a:r>
            <a:r>
              <a:rPr lang="de-AT" dirty="0" err="1">
                <a:latin typeface="Verdana" panose="020B0604030504040204" pitchFamily="34" charset="0"/>
                <a:ea typeface="Verdana" panose="020B0604030504040204" pitchFamily="34" charset="0"/>
                <a:cs typeface="Verdana" panose="020B0604030504040204" pitchFamily="34" charset="0"/>
              </a:rPr>
              <a:t>embryo</a:t>
            </a:r>
            <a:endParaRPr lang="de-AT" dirty="0">
              <a:latin typeface="Verdana" panose="020B0604030504040204" pitchFamily="34" charset="0"/>
              <a:ea typeface="Verdana" panose="020B0604030504040204" pitchFamily="34" charset="0"/>
              <a:cs typeface="Verdana" panose="020B0604030504040204" pitchFamily="34" charset="0"/>
            </a:endParaRPr>
          </a:p>
          <a:p>
            <a:r>
              <a:rPr lang="de-AT" dirty="0">
                <a:latin typeface="Verdana" panose="020B0604030504040204" pitchFamily="34" charset="0"/>
                <a:ea typeface="Verdana" panose="020B0604030504040204" pitchFamily="34" charset="0"/>
                <a:cs typeface="Verdana" panose="020B0604030504040204" pitchFamily="34" charset="0"/>
              </a:rPr>
              <a:t>Scientific </a:t>
            </a:r>
            <a:r>
              <a:rPr lang="de-AT" dirty="0" err="1">
                <a:latin typeface="Verdana" panose="020B0604030504040204" pitchFamily="34" charset="0"/>
                <a:ea typeface="Verdana" panose="020B0604030504040204" pitchFamily="34" charset="0"/>
                <a:cs typeface="Verdana" panose="020B0604030504040204" pitchFamily="34" charset="0"/>
              </a:rPr>
              <a:t>evidence</a:t>
            </a:r>
            <a:endParaRPr lang="de-AT" dirty="0">
              <a:latin typeface="Verdana" panose="020B0604030504040204" pitchFamily="34" charset="0"/>
              <a:ea typeface="Verdana" panose="020B0604030504040204" pitchFamily="34" charset="0"/>
              <a:cs typeface="Verdana" panose="020B0604030504040204" pitchFamily="34" charset="0"/>
            </a:endParaRPr>
          </a:p>
          <a:p>
            <a:r>
              <a:rPr lang="de-AT" dirty="0">
                <a:latin typeface="Verdana" panose="020B0604030504040204" pitchFamily="34" charset="0"/>
                <a:ea typeface="Verdana" panose="020B0604030504040204" pitchFamily="34" charset="0"/>
                <a:cs typeface="Verdana" panose="020B0604030504040204" pitchFamily="34" charset="0"/>
              </a:rPr>
              <a:t>Choice, </a:t>
            </a:r>
            <a:r>
              <a:rPr lang="de-AT" dirty="0" err="1">
                <a:latin typeface="Verdana" panose="020B0604030504040204" pitchFamily="34" charset="0"/>
                <a:ea typeface="Verdana" panose="020B0604030504040204" pitchFamily="34" charset="0"/>
                <a:cs typeface="Verdana" panose="020B0604030504040204" pitchFamily="34" charset="0"/>
              </a:rPr>
              <a:t>freedom</a:t>
            </a:r>
            <a:endParaRPr lang="de-AT" dirty="0">
              <a:latin typeface="Verdana" panose="020B0604030504040204" pitchFamily="34" charset="0"/>
              <a:ea typeface="Verdana" panose="020B0604030504040204" pitchFamily="34" charset="0"/>
              <a:cs typeface="Verdana" panose="020B0604030504040204" pitchFamily="34" charset="0"/>
            </a:endParaRPr>
          </a:p>
        </p:txBody>
      </p:sp>
      <p:sp>
        <p:nvSpPr>
          <p:cNvPr id="6" name="Textfeld 5"/>
          <p:cNvSpPr txBox="1"/>
          <p:nvPr/>
        </p:nvSpPr>
        <p:spPr>
          <a:xfrm>
            <a:off x="8040216" y="3503473"/>
            <a:ext cx="2906486" cy="1754326"/>
          </a:xfrm>
          <a:prstGeom prst="rect">
            <a:avLst/>
          </a:prstGeom>
          <a:noFill/>
        </p:spPr>
        <p:txBody>
          <a:bodyPr wrap="square" rtlCol="0">
            <a:spAutoFit/>
          </a:bodyPr>
          <a:lstStyle/>
          <a:p>
            <a:r>
              <a:rPr lang="de-AT" b="1" dirty="0">
                <a:latin typeface="Verdana" panose="020B0604030504040204" pitchFamily="34" charset="0"/>
                <a:ea typeface="Verdana" panose="020B0604030504040204" pitchFamily="34" charset="0"/>
                <a:cs typeface="Verdana" panose="020B0604030504040204" pitchFamily="34" charset="0"/>
              </a:rPr>
              <a:t>Pro-</a:t>
            </a:r>
            <a:r>
              <a:rPr lang="de-AT" b="1" dirty="0" err="1">
                <a:latin typeface="Verdana" panose="020B0604030504040204" pitchFamily="34" charset="0"/>
                <a:ea typeface="Verdana" panose="020B0604030504040204" pitchFamily="34" charset="0"/>
                <a:cs typeface="Verdana" panose="020B0604030504040204" pitchFamily="34" charset="0"/>
              </a:rPr>
              <a:t>life</a:t>
            </a:r>
            <a:r>
              <a:rPr lang="de-AT" b="1" dirty="0">
                <a:latin typeface="Verdana" panose="020B0604030504040204" pitchFamily="34" charset="0"/>
                <a:ea typeface="Verdana" panose="020B0604030504040204" pitchFamily="34" charset="0"/>
                <a:cs typeface="Verdana" panose="020B0604030504040204" pitchFamily="34" charset="0"/>
              </a:rPr>
              <a:t> </a:t>
            </a:r>
            <a:r>
              <a:rPr lang="de-AT" b="1" dirty="0" err="1">
                <a:latin typeface="Verdana" panose="020B0604030504040204" pitchFamily="34" charset="0"/>
                <a:ea typeface="Verdana" panose="020B0604030504040204" pitchFamily="34" charset="0"/>
                <a:cs typeface="Verdana" panose="020B0604030504040204" pitchFamily="34" charset="0"/>
              </a:rPr>
              <a:t>frame</a:t>
            </a:r>
            <a:r>
              <a:rPr lang="de-AT" b="1" dirty="0">
                <a:latin typeface="Verdana" panose="020B0604030504040204" pitchFamily="34" charset="0"/>
                <a:ea typeface="Verdana" panose="020B0604030504040204" pitchFamily="34" charset="0"/>
                <a:cs typeface="Verdana" panose="020B0604030504040204" pitchFamily="34" charset="0"/>
              </a:rPr>
              <a:t>:</a:t>
            </a:r>
          </a:p>
          <a:p>
            <a:r>
              <a:rPr lang="de-AT" dirty="0" err="1">
                <a:latin typeface="Verdana" panose="020B0604030504040204" pitchFamily="34" charset="0"/>
                <a:ea typeface="Verdana" panose="020B0604030504040204" pitchFamily="34" charset="0"/>
                <a:cs typeface="Verdana" panose="020B0604030504040204" pitchFamily="34" charset="0"/>
              </a:rPr>
              <a:t>Baby‘s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rights</a:t>
            </a:r>
            <a:endParaRPr lang="de-AT" dirty="0">
              <a:latin typeface="Verdana" panose="020B0604030504040204" pitchFamily="34" charset="0"/>
              <a:ea typeface="Verdana" panose="020B0604030504040204" pitchFamily="34" charset="0"/>
              <a:cs typeface="Verdana" panose="020B0604030504040204" pitchFamily="34" charset="0"/>
            </a:endParaRPr>
          </a:p>
          <a:p>
            <a:r>
              <a:rPr lang="de-AT" dirty="0">
                <a:latin typeface="Verdana" panose="020B0604030504040204" pitchFamily="34" charset="0"/>
                <a:ea typeface="Verdana" panose="020B0604030504040204" pitchFamily="34" charset="0"/>
                <a:cs typeface="Verdana" panose="020B0604030504040204" pitchFamily="34" charset="0"/>
              </a:rPr>
              <a:t>Baby, </a:t>
            </a:r>
            <a:r>
              <a:rPr lang="de-AT" dirty="0" err="1">
                <a:latin typeface="Verdana" panose="020B0604030504040204" pitchFamily="34" charset="0"/>
                <a:ea typeface="Verdana" panose="020B0604030504040204" pitchFamily="34" charset="0"/>
                <a:cs typeface="Verdana" panose="020B0604030504040204" pitchFamily="34" charset="0"/>
              </a:rPr>
              <a:t>unborn</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child</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pre</a:t>
            </a:r>
            <a:r>
              <a:rPr lang="de-AT" dirty="0">
                <a:latin typeface="Verdana" panose="020B0604030504040204" pitchFamily="34" charset="0"/>
                <a:ea typeface="Verdana" panose="020B0604030504040204" pitchFamily="34" charset="0"/>
                <a:cs typeface="Verdana" panose="020B0604030504040204" pitchFamily="34" charset="0"/>
              </a:rPr>
              <a:t>-born </a:t>
            </a:r>
            <a:r>
              <a:rPr lang="de-AT" dirty="0" err="1">
                <a:latin typeface="Verdana" panose="020B0604030504040204" pitchFamily="34" charset="0"/>
                <a:ea typeface="Verdana" panose="020B0604030504040204" pitchFamily="34" charset="0"/>
                <a:cs typeface="Verdana" panose="020B0604030504040204" pitchFamily="34" charset="0"/>
              </a:rPr>
              <a:t>child</a:t>
            </a:r>
            <a:endParaRPr lang="de-AT" dirty="0">
              <a:latin typeface="Verdana" panose="020B0604030504040204" pitchFamily="34" charset="0"/>
              <a:ea typeface="Verdana" panose="020B0604030504040204" pitchFamily="34" charset="0"/>
              <a:cs typeface="Verdana" panose="020B0604030504040204" pitchFamily="34" charset="0"/>
            </a:endParaRPr>
          </a:p>
          <a:p>
            <a:r>
              <a:rPr lang="de-AT" dirty="0">
                <a:latin typeface="Verdana" panose="020B0604030504040204" pitchFamily="34" charset="0"/>
                <a:ea typeface="Verdana" panose="020B0604030504040204" pitchFamily="34" charset="0"/>
                <a:cs typeface="Verdana" panose="020B0604030504040204" pitchFamily="34" charset="0"/>
              </a:rPr>
              <a:t>Moral, </a:t>
            </a:r>
            <a:r>
              <a:rPr lang="de-AT" dirty="0" err="1">
                <a:latin typeface="Verdana" panose="020B0604030504040204" pitchFamily="34" charset="0"/>
                <a:ea typeface="Verdana" panose="020B0604030504040204" pitchFamily="34" charset="0"/>
                <a:cs typeface="Verdana" panose="020B0604030504040204" pitchFamily="34" charset="0"/>
              </a:rPr>
              <a:t>religion</a:t>
            </a:r>
            <a:endParaRPr lang="de-AT" dirty="0">
              <a:latin typeface="Verdana" panose="020B0604030504040204" pitchFamily="34" charset="0"/>
              <a:ea typeface="Verdana" panose="020B0604030504040204" pitchFamily="34" charset="0"/>
              <a:cs typeface="Verdana" panose="020B0604030504040204" pitchFamily="34" charset="0"/>
            </a:endParaRPr>
          </a:p>
          <a:p>
            <a:r>
              <a:rPr lang="de-AT" dirty="0">
                <a:latin typeface="Verdana" panose="020B0604030504040204" pitchFamily="34" charset="0"/>
                <a:ea typeface="Verdana" panose="020B0604030504040204" pitchFamily="34" charset="0"/>
                <a:cs typeface="Verdana" panose="020B0604030504040204" pitchFamily="34" charset="0"/>
              </a:rPr>
              <a:t>Life, </a:t>
            </a:r>
            <a:r>
              <a:rPr lang="de-AT" dirty="0" err="1">
                <a:latin typeface="Verdana" panose="020B0604030504040204" pitchFamily="34" charset="0"/>
                <a:ea typeface="Verdana" panose="020B0604030504040204" pitchFamily="34" charset="0"/>
                <a:cs typeface="Verdana" panose="020B0604030504040204" pitchFamily="34" charset="0"/>
              </a:rPr>
              <a:t>murder</a:t>
            </a:r>
            <a:endParaRPr lang="de-AT" dirty="0">
              <a:latin typeface="Verdana" panose="020B0604030504040204" pitchFamily="34" charset="0"/>
              <a:ea typeface="Verdana" panose="020B0604030504040204" pitchFamily="34" charset="0"/>
              <a:cs typeface="Verdana" panose="020B0604030504040204" pitchFamily="34" charset="0"/>
            </a:endParaRPr>
          </a:p>
        </p:txBody>
      </p:sp>
      <p:sp>
        <p:nvSpPr>
          <p:cNvPr id="5" name="Rechteck 4"/>
          <p:cNvSpPr/>
          <p:nvPr/>
        </p:nvSpPr>
        <p:spPr>
          <a:xfrm>
            <a:off x="5159896" y="3601321"/>
            <a:ext cx="2232248" cy="129614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smtClean="0"/>
              <a:t>Pro Life</a:t>
            </a:r>
            <a:endParaRPr lang="de-DE" sz="3200" b="1" dirty="0"/>
          </a:p>
        </p:txBody>
      </p:sp>
    </p:spTree>
    <p:extLst>
      <p:ext uri="{BB962C8B-B14F-4D97-AF65-F5344CB8AC3E}">
        <p14:creationId xmlns:p14="http://schemas.microsoft.com/office/powerpoint/2010/main" val="360033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 </a:t>
            </a:r>
            <a:r>
              <a:rPr lang="de-AT" dirty="0" err="1"/>
              <a:t>Examples</a:t>
            </a:r>
            <a:endParaRPr lang="de-AT" dirty="0"/>
          </a:p>
        </p:txBody>
      </p:sp>
      <p:sp>
        <p:nvSpPr>
          <p:cNvPr id="5" name="AutoShape 6" descr="Image result for greenland coast o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8" name="Textfeld 7"/>
          <p:cNvSpPr txBox="1"/>
          <p:nvPr/>
        </p:nvSpPr>
        <p:spPr>
          <a:xfrm>
            <a:off x="1215449" y="4941168"/>
            <a:ext cx="2781300" cy="1477328"/>
          </a:xfrm>
          <a:prstGeom prst="rect">
            <a:avLst/>
          </a:prstGeom>
          <a:noFill/>
        </p:spPr>
        <p:txBody>
          <a:bodyPr wrap="square" rtlCol="0">
            <a:spAutoFit/>
          </a:bodyPr>
          <a:lstStyle/>
          <a:p>
            <a:r>
              <a:rPr lang="de-AT" b="1" dirty="0">
                <a:latin typeface="Verdana" panose="020B0604030504040204" pitchFamily="34" charset="0"/>
                <a:ea typeface="Verdana" panose="020B0604030504040204" pitchFamily="34" charset="0"/>
                <a:cs typeface="Verdana" panose="020B0604030504040204" pitchFamily="34" charset="0"/>
              </a:rPr>
              <a:t>Drill </a:t>
            </a:r>
            <a:r>
              <a:rPr lang="de-AT" b="1" dirty="0" err="1">
                <a:latin typeface="Verdana" panose="020B0604030504040204" pitchFamily="34" charset="0"/>
                <a:ea typeface="Verdana" panose="020B0604030504040204" pitchFamily="34" charset="0"/>
                <a:cs typeface="Verdana" panose="020B0604030504040204" pitchFamily="34" charset="0"/>
              </a:rPr>
              <a:t>for</a:t>
            </a:r>
            <a:r>
              <a:rPr lang="de-AT" b="1" dirty="0">
                <a:latin typeface="Verdana" panose="020B0604030504040204" pitchFamily="34" charset="0"/>
                <a:ea typeface="Verdana" panose="020B0604030504040204" pitchFamily="34" charset="0"/>
                <a:cs typeface="Verdana" panose="020B0604030504040204" pitchFamily="34" charset="0"/>
              </a:rPr>
              <a:t> </a:t>
            </a:r>
            <a:r>
              <a:rPr lang="de-AT" b="1" dirty="0" err="1">
                <a:latin typeface="Verdana" panose="020B0604030504040204" pitchFamily="34" charset="0"/>
                <a:ea typeface="Verdana" panose="020B0604030504040204" pitchFamily="34" charset="0"/>
                <a:cs typeface="Verdana" panose="020B0604030504040204" pitchFamily="34" charset="0"/>
              </a:rPr>
              <a:t>oil</a:t>
            </a:r>
            <a:endParaRPr lang="de-AT" b="1" dirty="0">
              <a:latin typeface="Verdana" panose="020B0604030504040204" pitchFamily="34" charset="0"/>
              <a:ea typeface="Verdana" panose="020B0604030504040204" pitchFamily="34" charset="0"/>
              <a:cs typeface="Verdana" panose="020B0604030504040204" pitchFamily="34" charset="0"/>
            </a:endParaRPr>
          </a:p>
          <a:p>
            <a:endParaRPr lang="de-AT" dirty="0">
              <a:latin typeface="Verdana" panose="020B0604030504040204" pitchFamily="34" charset="0"/>
              <a:ea typeface="Verdana" panose="020B0604030504040204" pitchFamily="34" charset="0"/>
              <a:cs typeface="Verdana" panose="020B0604030504040204" pitchFamily="34" charset="0"/>
            </a:endParaRPr>
          </a:p>
          <a:p>
            <a:r>
              <a:rPr lang="de-AT" dirty="0" err="1">
                <a:latin typeface="Verdana" panose="020B0604030504040204" pitchFamily="34" charset="0"/>
                <a:ea typeface="Verdana" panose="020B0604030504040204" pitchFamily="34" charset="0"/>
                <a:cs typeface="Verdana" panose="020B0604030504040204" pitchFamily="34" charset="0"/>
              </a:rPr>
              <a:t>Prospectors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oil</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platforms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black</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dirty</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selfish</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oil</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spill</a:t>
            </a:r>
            <a:endParaRPr lang="de-AT"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feld 11"/>
          <p:cNvSpPr txBox="1"/>
          <p:nvPr/>
        </p:nvSpPr>
        <p:spPr>
          <a:xfrm>
            <a:off x="6129195" y="4904000"/>
            <a:ext cx="2781300" cy="1754326"/>
          </a:xfrm>
          <a:prstGeom prst="rect">
            <a:avLst/>
          </a:prstGeom>
          <a:noFill/>
        </p:spPr>
        <p:txBody>
          <a:bodyPr wrap="square" rtlCol="0">
            <a:spAutoFit/>
          </a:bodyPr>
          <a:lstStyle/>
          <a:p>
            <a:r>
              <a:rPr lang="de-AT" b="1" dirty="0" err="1">
                <a:latin typeface="Verdana" panose="020B0604030504040204" pitchFamily="34" charset="0"/>
                <a:ea typeface="Verdana" panose="020B0604030504040204" pitchFamily="34" charset="0"/>
                <a:cs typeface="Verdana" panose="020B0604030504040204" pitchFamily="34" charset="0"/>
              </a:rPr>
              <a:t>Explore</a:t>
            </a:r>
            <a:r>
              <a:rPr lang="de-AT" b="1" dirty="0">
                <a:latin typeface="Verdana" panose="020B0604030504040204" pitchFamily="34" charset="0"/>
                <a:ea typeface="Verdana" panose="020B0604030504040204" pitchFamily="34" charset="0"/>
                <a:cs typeface="Verdana" panose="020B0604030504040204" pitchFamily="34" charset="0"/>
              </a:rPr>
              <a:t> </a:t>
            </a:r>
            <a:r>
              <a:rPr lang="de-AT" b="1" dirty="0" err="1">
                <a:latin typeface="Verdana" panose="020B0604030504040204" pitchFamily="34" charset="0"/>
                <a:ea typeface="Verdana" panose="020B0604030504040204" pitchFamily="34" charset="0"/>
                <a:cs typeface="Verdana" panose="020B0604030504040204" pitchFamily="34" charset="0"/>
              </a:rPr>
              <a:t>for</a:t>
            </a:r>
            <a:r>
              <a:rPr lang="de-AT" b="1" dirty="0">
                <a:latin typeface="Verdana" panose="020B0604030504040204" pitchFamily="34" charset="0"/>
                <a:ea typeface="Verdana" panose="020B0604030504040204" pitchFamily="34" charset="0"/>
                <a:cs typeface="Verdana" panose="020B0604030504040204" pitchFamily="34" charset="0"/>
              </a:rPr>
              <a:t> </a:t>
            </a:r>
            <a:r>
              <a:rPr lang="de-AT" b="1" dirty="0" err="1">
                <a:latin typeface="Verdana" panose="020B0604030504040204" pitchFamily="34" charset="0"/>
                <a:ea typeface="Verdana" panose="020B0604030504040204" pitchFamily="34" charset="0"/>
                <a:cs typeface="Verdana" panose="020B0604030504040204" pitchFamily="34" charset="0"/>
              </a:rPr>
              <a:t>energy</a:t>
            </a:r>
            <a:endParaRPr lang="de-AT" b="1" dirty="0">
              <a:latin typeface="Verdana" panose="020B0604030504040204" pitchFamily="34" charset="0"/>
              <a:ea typeface="Verdana" panose="020B0604030504040204" pitchFamily="34" charset="0"/>
              <a:cs typeface="Verdana" panose="020B0604030504040204" pitchFamily="34" charset="0"/>
            </a:endParaRPr>
          </a:p>
          <a:p>
            <a:endParaRPr lang="de-AT" dirty="0">
              <a:latin typeface="Verdana" panose="020B0604030504040204" pitchFamily="34" charset="0"/>
              <a:ea typeface="Verdana" panose="020B0604030504040204" pitchFamily="34" charset="0"/>
              <a:cs typeface="Verdana" panose="020B0604030504040204" pitchFamily="34" charset="0"/>
            </a:endParaRPr>
          </a:p>
          <a:p>
            <a:r>
              <a:rPr lang="de-AT" dirty="0">
                <a:latin typeface="Verdana" panose="020B0604030504040204" pitchFamily="34" charset="0"/>
                <a:ea typeface="Verdana" panose="020B0604030504040204" pitchFamily="34" charset="0"/>
                <a:cs typeface="Verdana" panose="020B0604030504040204" pitchFamily="34" charset="0"/>
              </a:rPr>
              <a:t>Nature, </a:t>
            </a:r>
            <a:r>
              <a:rPr lang="de-AT" dirty="0" err="1">
                <a:latin typeface="Verdana" panose="020B0604030504040204" pitchFamily="34" charset="0"/>
                <a:ea typeface="Verdana" panose="020B0604030504040204" pitchFamily="34" charset="0"/>
                <a:cs typeface="Verdana" panose="020B0604030504040204" pitchFamily="34" charset="0"/>
              </a:rPr>
              <a:t>explorers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indidana</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jones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conquest</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green</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and</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blue</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internet</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explorer</a:t>
            </a:r>
            <a:endParaRPr lang="de-AT" dirty="0">
              <a:latin typeface="Verdana" panose="020B0604030504040204" pitchFamily="34" charset="0"/>
              <a:ea typeface="Verdana" panose="020B0604030504040204" pitchFamily="34" charset="0"/>
              <a:cs typeface="Verdana" panose="020B0604030504040204" pitchFamily="34" charset="0"/>
            </a:endParaRPr>
          </a:p>
        </p:txBody>
      </p:sp>
      <p:sp>
        <p:nvSpPr>
          <p:cNvPr id="9" name="Textfeld 8">
            <a:extLst>
              <a:ext uri="{FF2B5EF4-FFF2-40B4-BE49-F238E27FC236}">
                <a16:creationId xmlns:a16="http://schemas.microsoft.com/office/drawing/2014/main" id="{0019F190-8331-144A-97C9-3AF9596DA620}"/>
              </a:ext>
            </a:extLst>
          </p:cNvPr>
          <p:cNvSpPr txBox="1"/>
          <p:nvPr/>
        </p:nvSpPr>
        <p:spPr>
          <a:xfrm rot="16200000">
            <a:off x="-812470" y="2899022"/>
            <a:ext cx="3290142" cy="461665"/>
          </a:xfrm>
          <a:prstGeom prst="rect">
            <a:avLst/>
          </a:prstGeom>
          <a:noFill/>
        </p:spPr>
        <p:txBody>
          <a:bodyPr wrap="square" rtlCol="0">
            <a:spAutoFit/>
          </a:bodyPr>
          <a:lstStyle/>
          <a:p>
            <a:r>
              <a:rPr lang="en-AU" sz="1200" dirty="0" smtClean="0"/>
              <a:t>Source: Picture by Ralf </a:t>
            </a:r>
            <a:r>
              <a:rPr lang="en-AU" sz="1200" dirty="0" err="1" smtClean="0"/>
              <a:t>Roletschek</a:t>
            </a:r>
            <a:r>
              <a:rPr lang="en-AU" sz="1200" dirty="0" smtClean="0"/>
              <a:t> on commons.Wikimedia.org</a:t>
            </a:r>
            <a:endParaRPr lang="en-AU" sz="1200"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32" y="1484784"/>
            <a:ext cx="4876800" cy="3252216"/>
          </a:xfrm>
          <a:prstGeom prst="rect">
            <a:avLst/>
          </a:prstGeom>
        </p:spPr>
      </p:pic>
      <p:pic>
        <p:nvPicPr>
          <p:cNvPr id="6" name="Grafik 5"/>
          <p:cNvPicPr>
            <a:picLocks noChangeAspect="1"/>
          </p:cNvPicPr>
          <p:nvPr/>
        </p:nvPicPr>
        <p:blipFill>
          <a:blip r:embed="rId4"/>
          <a:stretch>
            <a:fillRect/>
          </a:stretch>
        </p:blipFill>
        <p:spPr>
          <a:xfrm>
            <a:off x="6121786" y="1484784"/>
            <a:ext cx="4870758" cy="3247172"/>
          </a:xfrm>
          <a:prstGeom prst="rect">
            <a:avLst/>
          </a:prstGeom>
        </p:spPr>
      </p:pic>
      <p:sp>
        <p:nvSpPr>
          <p:cNvPr id="13" name="Textfeld 12">
            <a:extLst>
              <a:ext uri="{FF2B5EF4-FFF2-40B4-BE49-F238E27FC236}">
                <a16:creationId xmlns:a16="http://schemas.microsoft.com/office/drawing/2014/main" id="{0019F190-8331-144A-97C9-3AF9596DA620}"/>
              </a:ext>
            </a:extLst>
          </p:cNvPr>
          <p:cNvSpPr txBox="1"/>
          <p:nvPr/>
        </p:nvSpPr>
        <p:spPr>
          <a:xfrm rot="16200000">
            <a:off x="9452527" y="3011400"/>
            <a:ext cx="3290142" cy="276999"/>
          </a:xfrm>
          <a:prstGeom prst="rect">
            <a:avLst/>
          </a:prstGeom>
          <a:noFill/>
        </p:spPr>
        <p:txBody>
          <a:bodyPr wrap="square" rtlCol="0">
            <a:spAutoFit/>
          </a:bodyPr>
          <a:lstStyle/>
          <a:p>
            <a:r>
              <a:rPr lang="en-AU" sz="1200" dirty="0" smtClean="0"/>
              <a:t>Source: Photo by Annie Spratt on </a:t>
            </a:r>
            <a:r>
              <a:rPr lang="en-AU" sz="1200" dirty="0" err="1" smtClean="0"/>
              <a:t>Unsplash</a:t>
            </a:r>
            <a:endParaRPr lang="en-AU" sz="1200" dirty="0"/>
          </a:p>
        </p:txBody>
      </p:sp>
    </p:spTree>
    <p:extLst>
      <p:ext uri="{BB962C8B-B14F-4D97-AF65-F5344CB8AC3E}">
        <p14:creationId xmlns:p14="http://schemas.microsoft.com/office/powerpoint/2010/main" val="314163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 </a:t>
            </a:r>
            <a:r>
              <a:rPr lang="de-AT" dirty="0" err="1"/>
              <a:t>Examples</a:t>
            </a:r>
            <a:endParaRPr lang="de-AT" dirty="0"/>
          </a:p>
        </p:txBody>
      </p:sp>
      <p:sp>
        <p:nvSpPr>
          <p:cNvPr id="4" name="Rechteck 3"/>
          <p:cNvSpPr/>
          <p:nvPr/>
        </p:nvSpPr>
        <p:spPr>
          <a:xfrm>
            <a:off x="1127448" y="5589240"/>
            <a:ext cx="633670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smtClean="0">
                <a:solidFill>
                  <a:schemeClr val="tx1"/>
                </a:solidFill>
              </a:rPr>
              <a:t>Source: https</a:t>
            </a:r>
            <a:r>
              <a:rPr lang="de-DE" sz="1200" dirty="0">
                <a:solidFill>
                  <a:schemeClr val="tx1"/>
                </a:solidFill>
              </a:rPr>
              <a:t>://www.kelag.at/ueber-kelag/nachhaltigkeit.htm</a:t>
            </a:r>
          </a:p>
        </p:txBody>
      </p:sp>
      <p:pic>
        <p:nvPicPr>
          <p:cNvPr id="3" name="Grafik 2"/>
          <p:cNvPicPr>
            <a:picLocks noChangeAspect="1"/>
          </p:cNvPicPr>
          <p:nvPr/>
        </p:nvPicPr>
        <p:blipFill>
          <a:blip r:embed="rId3"/>
          <a:stretch>
            <a:fillRect/>
          </a:stretch>
        </p:blipFill>
        <p:spPr>
          <a:xfrm>
            <a:off x="1199456" y="1340768"/>
            <a:ext cx="10326416" cy="4424990"/>
          </a:xfrm>
          <a:prstGeom prst="rect">
            <a:avLst/>
          </a:prstGeom>
        </p:spPr>
      </p:pic>
    </p:spTree>
    <p:extLst>
      <p:ext uri="{BB962C8B-B14F-4D97-AF65-F5344CB8AC3E}">
        <p14:creationId xmlns:p14="http://schemas.microsoft.com/office/powerpoint/2010/main" val="258521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 </a:t>
            </a:r>
            <a:r>
              <a:rPr lang="de-AT" dirty="0" err="1"/>
              <a:t>Examples</a:t>
            </a:r>
            <a:endParaRPr lang="de-AT" dirty="0"/>
          </a:p>
        </p:txBody>
      </p:sp>
      <p:sp>
        <p:nvSpPr>
          <p:cNvPr id="5" name="Textfeld 4"/>
          <p:cNvSpPr txBox="1"/>
          <p:nvPr/>
        </p:nvSpPr>
        <p:spPr>
          <a:xfrm>
            <a:off x="1176442" y="6118996"/>
            <a:ext cx="7992888" cy="276999"/>
          </a:xfrm>
          <a:prstGeom prst="rect">
            <a:avLst/>
          </a:prstGeom>
          <a:noFill/>
        </p:spPr>
        <p:txBody>
          <a:bodyPr wrap="square" rtlCol="0">
            <a:spAutoFit/>
          </a:bodyPr>
          <a:lstStyle/>
          <a:p>
            <a:r>
              <a:rPr lang="de-DE" sz="1200" dirty="0" smtClean="0"/>
              <a:t>Source: https</a:t>
            </a:r>
            <a:r>
              <a:rPr lang="de-DE" sz="1200" dirty="0"/>
              <a:t>://www.bp.com/en/global/corporate/sustainability.html</a:t>
            </a:r>
          </a:p>
        </p:txBody>
      </p:sp>
      <p:pic>
        <p:nvPicPr>
          <p:cNvPr id="6" name="Grafik 5"/>
          <p:cNvPicPr>
            <a:picLocks noChangeAspect="1"/>
          </p:cNvPicPr>
          <p:nvPr/>
        </p:nvPicPr>
        <p:blipFill>
          <a:blip r:embed="rId3"/>
          <a:stretch>
            <a:fillRect/>
          </a:stretch>
        </p:blipFill>
        <p:spPr>
          <a:xfrm>
            <a:off x="1199456" y="1484784"/>
            <a:ext cx="9974338" cy="4407155"/>
          </a:xfrm>
          <a:prstGeom prst="rect">
            <a:avLst/>
          </a:prstGeom>
        </p:spPr>
      </p:pic>
    </p:spTree>
    <p:extLst>
      <p:ext uri="{BB962C8B-B14F-4D97-AF65-F5344CB8AC3E}">
        <p14:creationId xmlns:p14="http://schemas.microsoft.com/office/powerpoint/2010/main" val="36070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99456" y="476672"/>
            <a:ext cx="10753200" cy="505528"/>
          </a:xfrm>
        </p:spPr>
        <p:txBody>
          <a:bodyPr/>
          <a:lstStyle/>
          <a:p>
            <a:pPr algn="ctr"/>
            <a:r>
              <a:rPr lang="de-DE" dirty="0" err="1" smtClean="0">
                <a:solidFill>
                  <a:schemeClr val="bg1"/>
                </a:solidFill>
              </a:rPr>
              <a:t>Where</a:t>
            </a:r>
            <a:r>
              <a:rPr lang="de-DE" dirty="0" smtClean="0">
                <a:solidFill>
                  <a:schemeClr val="bg1"/>
                </a:solidFill>
              </a:rPr>
              <a:t> </a:t>
            </a:r>
            <a:r>
              <a:rPr lang="de-DE" dirty="0" err="1" smtClean="0">
                <a:solidFill>
                  <a:schemeClr val="bg1"/>
                </a:solidFill>
              </a:rPr>
              <a:t>ar</a:t>
            </a:r>
            <a:r>
              <a:rPr lang="de-DE" dirty="0" err="1" smtClean="0"/>
              <a:t>e</a:t>
            </a:r>
            <a:r>
              <a:rPr lang="de-DE" dirty="0" smtClean="0"/>
              <a:t> </a:t>
            </a:r>
            <a:r>
              <a:rPr lang="de-DE" dirty="0" err="1" smtClean="0"/>
              <a:t>we</a:t>
            </a:r>
            <a:r>
              <a:rPr lang="de-DE" dirty="0" smtClean="0"/>
              <a:t>?</a:t>
            </a:r>
            <a:endParaRPr lang="de-DE" dirty="0">
              <a:solidFill>
                <a:schemeClr val="bg1"/>
              </a:solidFill>
            </a:endParaRPr>
          </a:p>
        </p:txBody>
      </p:sp>
      <p:sp>
        <p:nvSpPr>
          <p:cNvPr id="4099" name="Rectangle 3"/>
          <p:cNvSpPr>
            <a:spLocks noGrp="1" noChangeArrowheads="1"/>
          </p:cNvSpPr>
          <p:nvPr>
            <p:ph type="body" idx="1"/>
          </p:nvPr>
        </p:nvSpPr>
        <p:spPr>
          <a:xfrm>
            <a:off x="1199456" y="1484784"/>
            <a:ext cx="10753200" cy="4525200"/>
          </a:xfrm>
        </p:spPr>
        <p:txBody>
          <a:bodyPr/>
          <a:lstStyle/>
          <a:p>
            <a:pPr>
              <a:buNone/>
            </a:pPr>
            <a:r>
              <a:rPr lang="de-DE" dirty="0"/>
              <a:t>Episode </a:t>
            </a:r>
            <a:r>
              <a:rPr lang="de-DE" dirty="0" smtClean="0"/>
              <a:t>1</a:t>
            </a:r>
            <a:r>
              <a:rPr lang="de-DE" dirty="0"/>
              <a:t>: </a:t>
            </a:r>
            <a:r>
              <a:rPr lang="de-DE" dirty="0" smtClean="0"/>
              <a:t>	Key </a:t>
            </a:r>
            <a:r>
              <a:rPr lang="de-DE" dirty="0" err="1"/>
              <a:t>concepts</a:t>
            </a:r>
            <a:r>
              <a:rPr lang="de-DE" dirty="0"/>
              <a:t> of </a:t>
            </a:r>
            <a:r>
              <a:rPr lang="de-DE" dirty="0" err="1"/>
              <a:t>communication</a:t>
            </a:r>
            <a:endParaRPr lang="de-DE" dirty="0"/>
          </a:p>
          <a:p>
            <a:pPr>
              <a:buNone/>
            </a:pPr>
            <a:endParaRPr lang="de-DE" b="1" dirty="0" smtClean="0">
              <a:solidFill>
                <a:srgbClr val="95843F"/>
              </a:solidFill>
            </a:endParaRPr>
          </a:p>
          <a:p>
            <a:pPr>
              <a:buNone/>
            </a:pPr>
            <a:r>
              <a:rPr lang="de-DE" b="1" dirty="0" smtClean="0">
                <a:solidFill>
                  <a:srgbClr val="95843F"/>
                </a:solidFill>
              </a:rPr>
              <a:t>Episode </a:t>
            </a:r>
            <a:r>
              <a:rPr lang="de-DE" b="1" dirty="0" smtClean="0">
                <a:solidFill>
                  <a:srgbClr val="95843F"/>
                </a:solidFill>
              </a:rPr>
              <a:t>2</a:t>
            </a:r>
            <a:r>
              <a:rPr lang="de-DE" b="1" dirty="0">
                <a:solidFill>
                  <a:srgbClr val="95843F"/>
                </a:solidFill>
              </a:rPr>
              <a:t>: </a:t>
            </a:r>
            <a:r>
              <a:rPr lang="de-DE" b="1" dirty="0" smtClean="0">
                <a:solidFill>
                  <a:srgbClr val="95843F"/>
                </a:solidFill>
              </a:rPr>
              <a:t>	</a:t>
            </a:r>
            <a:r>
              <a:rPr lang="de-DE" b="1" dirty="0" err="1" smtClean="0">
                <a:solidFill>
                  <a:srgbClr val="95843F"/>
                </a:solidFill>
              </a:rPr>
              <a:t>Framing</a:t>
            </a:r>
            <a:endParaRPr lang="de-DE" b="1" dirty="0">
              <a:solidFill>
                <a:srgbClr val="95843F"/>
              </a:solidFill>
            </a:endParaRPr>
          </a:p>
          <a:p>
            <a:pPr>
              <a:buNone/>
            </a:pPr>
            <a:endParaRPr lang="de-DE" dirty="0" smtClean="0"/>
          </a:p>
          <a:p>
            <a:pPr>
              <a:buNone/>
            </a:pPr>
            <a:r>
              <a:rPr lang="de-DE" dirty="0" smtClean="0"/>
              <a:t>Episode </a:t>
            </a:r>
            <a:r>
              <a:rPr lang="de-DE" dirty="0" smtClean="0"/>
              <a:t>3</a:t>
            </a:r>
            <a:r>
              <a:rPr lang="de-DE" dirty="0"/>
              <a:t>: </a:t>
            </a:r>
            <a:r>
              <a:rPr lang="de-DE" dirty="0" smtClean="0"/>
              <a:t>	Narratives </a:t>
            </a:r>
            <a:r>
              <a:rPr lang="de-DE" dirty="0"/>
              <a:t>&amp; </a:t>
            </a:r>
            <a:r>
              <a:rPr lang="de-DE" dirty="0" err="1"/>
              <a:t>Storytelling</a:t>
            </a:r>
            <a:endParaRPr lang="de-DE" dirty="0"/>
          </a:p>
          <a:p>
            <a:pPr>
              <a:buNone/>
            </a:pPr>
            <a:endParaRPr lang="de-DE" dirty="0" smtClean="0"/>
          </a:p>
          <a:p>
            <a:pPr>
              <a:buNone/>
            </a:pPr>
            <a:r>
              <a:rPr lang="de-DE" dirty="0" smtClean="0"/>
              <a:t>Episode </a:t>
            </a:r>
            <a:r>
              <a:rPr lang="de-DE" dirty="0" smtClean="0"/>
              <a:t>4</a:t>
            </a:r>
            <a:r>
              <a:rPr lang="de-DE" dirty="0"/>
              <a:t>: </a:t>
            </a:r>
            <a:r>
              <a:rPr lang="de-DE" dirty="0" smtClean="0"/>
              <a:t>	</a:t>
            </a:r>
            <a:r>
              <a:rPr lang="de-DE" dirty="0" err="1" smtClean="0"/>
              <a:t>Cultures</a:t>
            </a:r>
            <a:r>
              <a:rPr lang="de-DE" dirty="0" smtClean="0"/>
              <a:t> </a:t>
            </a:r>
            <a:r>
              <a:rPr lang="de-DE" dirty="0"/>
              <a:t>of </a:t>
            </a:r>
            <a:r>
              <a:rPr lang="de-DE" dirty="0" err="1"/>
              <a:t>Sustainability</a:t>
            </a:r>
            <a:endParaRPr lang="de-DE" dirty="0"/>
          </a:p>
          <a:p>
            <a:pPr>
              <a:buFontTx/>
              <a:buNone/>
            </a:pPr>
            <a:endParaRPr lang="de-DE" b="0" dirty="0"/>
          </a:p>
        </p:txBody>
      </p:sp>
    </p:spTree>
    <p:extLst>
      <p:ext uri="{BB962C8B-B14F-4D97-AF65-F5344CB8AC3E}">
        <p14:creationId xmlns:p14="http://schemas.microsoft.com/office/powerpoint/2010/main" val="2480779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C. </a:t>
            </a:r>
            <a:r>
              <a:rPr lang="de-AT" dirty="0" err="1"/>
              <a:t>Examples</a:t>
            </a:r>
            <a:endParaRPr lang="de-AT" dirty="0"/>
          </a:p>
        </p:txBody>
      </p:sp>
      <p:sp>
        <p:nvSpPr>
          <p:cNvPr id="4" name="Inhaltsplatzhalter 3">
            <a:extLst>
              <a:ext uri="{FF2B5EF4-FFF2-40B4-BE49-F238E27FC236}">
                <a16:creationId xmlns:a16="http://schemas.microsoft.com/office/drawing/2014/main" id="{02AAE262-5F48-B34B-B528-11B65912A197}"/>
              </a:ext>
            </a:extLst>
          </p:cNvPr>
          <p:cNvSpPr>
            <a:spLocks noGrp="1"/>
          </p:cNvSpPr>
          <p:nvPr>
            <p:ph idx="1"/>
          </p:nvPr>
        </p:nvSpPr>
        <p:spPr/>
        <p:txBody>
          <a:bodyPr>
            <a:normAutofit fontScale="77500" lnSpcReduction="20000"/>
          </a:bodyPr>
          <a:lstStyle/>
          <a:p>
            <a:pPr marL="0" indent="0">
              <a:buNone/>
            </a:pPr>
            <a:r>
              <a:rPr lang="en-GB" altLang="de-DE" sz="2000" b="1" dirty="0"/>
              <a:t>Sustainability?</a:t>
            </a:r>
          </a:p>
          <a:p>
            <a:pPr marL="0" indent="0">
              <a:buNone/>
            </a:pPr>
            <a:endParaRPr lang="en-GB" altLang="de-DE" sz="2000" b="1" dirty="0"/>
          </a:p>
          <a:p>
            <a:r>
              <a:rPr lang="en-GB" altLang="de-DE" sz="2000" b="1" dirty="0"/>
              <a:t>Definition</a:t>
            </a:r>
            <a:r>
              <a:rPr lang="en-GB" altLang="de-DE" sz="2000" dirty="0"/>
              <a:t>: </a:t>
            </a:r>
            <a:r>
              <a:rPr lang="en-US" sz="2000" dirty="0"/>
              <a:t>the ability of something to be maintained at a certain rate or level].</a:t>
            </a:r>
            <a:endParaRPr lang="en-GB" altLang="de-DE" sz="2000" dirty="0"/>
          </a:p>
          <a:p>
            <a:r>
              <a:rPr lang="en-GB" altLang="de-DE" sz="2000" b="1" dirty="0" err="1"/>
              <a:t>Masterframe</a:t>
            </a:r>
            <a:r>
              <a:rPr lang="en-GB" altLang="de-DE" sz="2000" b="1" dirty="0"/>
              <a:t>: </a:t>
            </a:r>
            <a:r>
              <a:rPr lang="de-AT" altLang="de-DE" sz="2000" dirty="0" err="1"/>
              <a:t>Avoidance</a:t>
            </a:r>
            <a:r>
              <a:rPr lang="de-AT" altLang="de-DE" sz="2000" dirty="0"/>
              <a:t> </a:t>
            </a:r>
            <a:r>
              <a:rPr lang="en-US" sz="2000" dirty="0"/>
              <a:t>of the depletion of natural resources in order to maintain an ecological balance and sustain our basis of existence</a:t>
            </a:r>
          </a:p>
          <a:p>
            <a:r>
              <a:rPr lang="en-US" sz="2000" b="1" dirty="0"/>
              <a:t>Claim</a:t>
            </a:r>
            <a:r>
              <a:rPr lang="en-US" sz="2000" dirty="0"/>
              <a:t>: </a:t>
            </a:r>
            <a:r>
              <a:rPr lang="en-US" sz="2000" i="1" dirty="0"/>
              <a:t>The committee is developing sustainability standards for products that use energy; with those standard we will help to create a sustainable future.</a:t>
            </a:r>
            <a:endParaRPr lang="en-US" sz="2000" b="1" i="1" dirty="0"/>
          </a:p>
          <a:p>
            <a:r>
              <a:rPr lang="en-GB" altLang="de-DE" sz="2000" b="1" dirty="0"/>
              <a:t>Alternative (issue specific) frames</a:t>
            </a:r>
            <a:r>
              <a:rPr lang="en-GB" altLang="de-DE" sz="2000" dirty="0"/>
              <a:t>:</a:t>
            </a:r>
          </a:p>
          <a:p>
            <a:pPr lvl="1">
              <a:buFont typeface="Arial" panose="020B0604020202020204" pitchFamily="34" charset="0"/>
              <a:buChar char="•"/>
            </a:pPr>
            <a:r>
              <a:rPr lang="en-GB" altLang="de-DE" sz="1800" dirty="0"/>
              <a:t>Economic reasonable (reduced costs/economic profitable, ensuring or hindering that the economic system can continue to function in the future)</a:t>
            </a:r>
          </a:p>
          <a:p>
            <a:pPr lvl="1">
              <a:buFont typeface="Arial" panose="020B0604020202020204" pitchFamily="34" charset="0"/>
              <a:buChar char="•"/>
            </a:pPr>
            <a:r>
              <a:rPr lang="en-GB" altLang="de-DE" sz="1800" dirty="0"/>
              <a:t>Optimization (making existing things “better” by making them “sustainable”)</a:t>
            </a:r>
          </a:p>
          <a:p>
            <a:pPr lvl="1">
              <a:buFont typeface="Arial" panose="020B0604020202020204" pitchFamily="34" charset="0"/>
              <a:buChar char="•"/>
            </a:pPr>
            <a:r>
              <a:rPr lang="en-GB" altLang="de-DE" sz="1800" dirty="0"/>
              <a:t>Extra-effort (economic not reasonable, future costs, need more time, not profitable)</a:t>
            </a:r>
          </a:p>
          <a:p>
            <a:pPr lvl="1">
              <a:buFont typeface="Arial" panose="020B0604020202020204" pitchFamily="34" charset="0"/>
              <a:buChar char="•"/>
            </a:pPr>
            <a:r>
              <a:rPr lang="en-GB" altLang="de-DE" sz="1800" dirty="0"/>
              <a:t>Ecological risks (climate catastrophe, risks of nuclear power ..)</a:t>
            </a:r>
          </a:p>
          <a:p>
            <a:pPr lvl="1">
              <a:buFont typeface="Arial" panose="020B0604020202020204" pitchFamily="34" charset="0"/>
              <a:buChar char="•"/>
            </a:pPr>
            <a:r>
              <a:rPr lang="en-GB" altLang="de-DE" sz="1800" dirty="0"/>
              <a:t>Socio-cultural justice (distributional justice, equality, diversity, conditions that allow human beings to meet their needs) </a:t>
            </a:r>
          </a:p>
          <a:p>
            <a:pPr lvl="1">
              <a:buFont typeface="Arial" panose="020B0604020202020204" pitchFamily="34" charset="0"/>
              <a:buChar char="•"/>
            </a:pPr>
            <a:r>
              <a:rPr lang="en-GB" altLang="de-DE" sz="1800" dirty="0"/>
              <a:t>Insecurity (of the future, individual impotence)</a:t>
            </a:r>
          </a:p>
          <a:p>
            <a:pPr lvl="1">
              <a:buFont typeface="Arial" panose="020B0604020202020204" pitchFamily="34" charset="0"/>
              <a:buChar char="•"/>
            </a:pPr>
            <a:r>
              <a:rPr lang="en-GB" altLang="de-DE" sz="1800" dirty="0"/>
              <a:t>Responsibility, consequences of actions (causal relationships)</a:t>
            </a:r>
          </a:p>
          <a:p>
            <a:pPr lvl="1">
              <a:buFont typeface="Arial" panose="020B0604020202020204" pitchFamily="34" charset="0"/>
              <a:buChar char="•"/>
            </a:pPr>
            <a:r>
              <a:rPr lang="en-GB" altLang="de-DE" sz="1800" dirty="0"/>
              <a:t>Regulator frame (regulations needed)</a:t>
            </a:r>
          </a:p>
          <a:p>
            <a:pPr lvl="1">
              <a:buFont typeface="Arial" panose="020B0604020202020204" pitchFamily="34" charset="0"/>
              <a:buChar char="•"/>
            </a:pPr>
            <a:r>
              <a:rPr lang="en-GB" altLang="de-DE" sz="1800" dirty="0"/>
              <a:t>(Over)Moralization (greenwashing, vagueness)</a:t>
            </a:r>
          </a:p>
          <a:p>
            <a:pPr lvl="1">
              <a:buFont typeface="Arial" panose="020B0604020202020204" pitchFamily="34" charset="0"/>
              <a:buChar char="•"/>
            </a:pPr>
            <a:r>
              <a:rPr lang="en-GB" altLang="de-DE" sz="1800" dirty="0"/>
              <a:t>Transformation, Change  (society, energy, capitalism – alternatives?)</a:t>
            </a:r>
          </a:p>
        </p:txBody>
      </p:sp>
    </p:spTree>
    <p:extLst>
      <p:ext uri="{BB962C8B-B14F-4D97-AF65-F5344CB8AC3E}">
        <p14:creationId xmlns:p14="http://schemas.microsoft.com/office/powerpoint/2010/main" val="128602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E830236-0D66-FB41-B7A2-BCBF704B846B}"/>
              </a:ext>
            </a:extLst>
          </p:cNvPr>
          <p:cNvSpPr/>
          <p:nvPr/>
        </p:nvSpPr>
        <p:spPr>
          <a:xfrm>
            <a:off x="1199456" y="4437112"/>
            <a:ext cx="10992544" cy="504056"/>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el 1"/>
          <p:cNvSpPr>
            <a:spLocks noGrp="1"/>
          </p:cNvSpPr>
          <p:nvPr>
            <p:ph type="title"/>
          </p:nvPr>
        </p:nvSpPr>
        <p:spPr/>
        <p:txBody>
          <a:bodyPr/>
          <a:lstStyle/>
          <a:p>
            <a:r>
              <a:rPr lang="de-AT" dirty="0"/>
              <a:t>D. </a:t>
            </a:r>
            <a:r>
              <a:rPr lang="de-AT" dirty="0" err="1"/>
              <a:t>Framing</a:t>
            </a:r>
            <a:r>
              <a:rPr lang="de-AT" dirty="0"/>
              <a:t> </a:t>
            </a:r>
            <a:r>
              <a:rPr lang="de-AT" dirty="0" err="1"/>
              <a:t>for</a:t>
            </a:r>
            <a:r>
              <a:rPr lang="de-AT" dirty="0"/>
              <a:t> </a:t>
            </a:r>
            <a:r>
              <a:rPr lang="de-AT" dirty="0" err="1"/>
              <a:t>the</a:t>
            </a:r>
            <a:r>
              <a:rPr lang="de-AT" dirty="0"/>
              <a:t> </a:t>
            </a:r>
            <a:r>
              <a:rPr lang="de-AT" dirty="0" err="1"/>
              <a:t>future</a:t>
            </a:r>
            <a:r>
              <a:rPr lang="de-AT" dirty="0"/>
              <a:t>?</a:t>
            </a:r>
          </a:p>
        </p:txBody>
      </p:sp>
      <p:sp>
        <p:nvSpPr>
          <p:cNvPr id="3" name="Inhaltsplatzhalter 2"/>
          <p:cNvSpPr>
            <a:spLocks noGrp="1"/>
          </p:cNvSpPr>
          <p:nvPr>
            <p:ph idx="1"/>
          </p:nvPr>
        </p:nvSpPr>
        <p:spPr/>
        <p:txBody>
          <a:bodyPr>
            <a:normAutofit/>
          </a:bodyPr>
          <a:lstStyle/>
          <a:p>
            <a:pPr marL="45720" indent="0">
              <a:buNone/>
            </a:pPr>
            <a:r>
              <a:rPr lang="en-GB" altLang="de-DE" sz="2000" b="1" dirty="0"/>
              <a:t>Possible categories of analysis:</a:t>
            </a:r>
          </a:p>
          <a:p>
            <a:pPr marL="388620"/>
            <a:r>
              <a:rPr lang="en-GB" altLang="de-DE" sz="2000" b="1" dirty="0"/>
              <a:t>Connotation/sentiment: </a:t>
            </a:r>
            <a:r>
              <a:rPr lang="en-GB" altLang="de-DE" sz="2000" dirty="0"/>
              <a:t>positive, negative, </a:t>
            </a:r>
          </a:p>
          <a:p>
            <a:pPr marL="388620"/>
            <a:r>
              <a:rPr lang="en-GB" altLang="de-DE" sz="2000" b="1" dirty="0"/>
              <a:t>Direction: </a:t>
            </a:r>
            <a:r>
              <a:rPr lang="en-GB" altLang="de-DE" sz="2000" dirty="0"/>
              <a:t>forward facing, retrospective, justification …</a:t>
            </a:r>
            <a:endParaRPr lang="en-GB" altLang="de-DE" sz="2000" b="1" dirty="0"/>
          </a:p>
          <a:p>
            <a:pPr marL="45720" indent="0">
              <a:buNone/>
            </a:pPr>
            <a:endParaRPr lang="de-AT" altLang="de-DE" sz="2000" b="1" dirty="0"/>
          </a:p>
          <a:p>
            <a:pPr marL="45720" indent="0">
              <a:buNone/>
            </a:pPr>
            <a:r>
              <a:rPr lang="de-AT" altLang="de-DE" sz="2000" b="1" dirty="0"/>
              <a:t>Snow &amp; </a:t>
            </a:r>
            <a:r>
              <a:rPr lang="de-AT" altLang="de-DE" sz="2000" b="1" dirty="0" err="1"/>
              <a:t>Benford</a:t>
            </a:r>
            <a:r>
              <a:rPr lang="de-AT" altLang="de-DE" sz="2000" b="1" dirty="0"/>
              <a:t>: Frame </a:t>
            </a:r>
            <a:r>
              <a:rPr lang="de-AT" altLang="de-DE" sz="2000" b="1" dirty="0" err="1"/>
              <a:t>Alignment</a:t>
            </a:r>
            <a:r>
              <a:rPr lang="de-AT" altLang="de-DE" sz="2000" b="1" dirty="0"/>
              <a:t> (1988); Weder, 2021</a:t>
            </a:r>
          </a:p>
          <a:p>
            <a:r>
              <a:rPr lang="en-US" sz="2000" dirty="0"/>
              <a:t>diagnostic framing (identification of a problem and assignment of blame)</a:t>
            </a:r>
          </a:p>
          <a:p>
            <a:r>
              <a:rPr lang="en-US" sz="2000" dirty="0"/>
              <a:t>prognostic framing (suggestion of solutions, strategies, and tactics to a problem)</a:t>
            </a:r>
          </a:p>
          <a:p>
            <a:r>
              <a:rPr lang="en-US" sz="2000" dirty="0"/>
              <a:t>motivational framing (serves as a call to arms or rationale for action)</a:t>
            </a:r>
          </a:p>
          <a:p>
            <a:endParaRPr lang="en-US" sz="2000" dirty="0"/>
          </a:p>
          <a:p>
            <a:endParaRPr lang="de-AT" altLang="de-DE" sz="2000" b="1" dirty="0"/>
          </a:p>
          <a:p>
            <a:endParaRPr lang="de-AT" sz="2000" dirty="0"/>
          </a:p>
        </p:txBody>
      </p:sp>
    </p:spTree>
    <p:extLst>
      <p:ext uri="{BB962C8B-B14F-4D97-AF65-F5344CB8AC3E}">
        <p14:creationId xmlns:p14="http://schemas.microsoft.com/office/powerpoint/2010/main" val="125252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3CCA8-B91C-A041-AADE-8DBD8F777879}"/>
              </a:ext>
            </a:extLst>
          </p:cNvPr>
          <p:cNvSpPr>
            <a:spLocks noGrp="1"/>
          </p:cNvSpPr>
          <p:nvPr>
            <p:ph type="title"/>
          </p:nvPr>
        </p:nvSpPr>
        <p:spPr/>
        <p:txBody>
          <a:bodyPr/>
          <a:lstStyle/>
          <a:p>
            <a:r>
              <a:rPr lang="en-AU" dirty="0"/>
              <a:t>Reflection</a:t>
            </a:r>
          </a:p>
        </p:txBody>
      </p:sp>
      <p:sp>
        <p:nvSpPr>
          <p:cNvPr id="3" name="Inhaltsplatzhalter 2">
            <a:extLst>
              <a:ext uri="{FF2B5EF4-FFF2-40B4-BE49-F238E27FC236}">
                <a16:creationId xmlns:a16="http://schemas.microsoft.com/office/drawing/2014/main" id="{18955658-88DC-4E4B-B9FC-343AD2A8EAC3}"/>
              </a:ext>
            </a:extLst>
          </p:cNvPr>
          <p:cNvSpPr>
            <a:spLocks noGrp="1"/>
          </p:cNvSpPr>
          <p:nvPr>
            <p:ph idx="1"/>
          </p:nvPr>
        </p:nvSpPr>
        <p:spPr/>
        <p:txBody>
          <a:bodyPr/>
          <a:lstStyle/>
          <a:p>
            <a:r>
              <a:rPr lang="en-AU" dirty="0"/>
              <a:t>Try to define frames and the process of framing in your own words.</a:t>
            </a:r>
          </a:p>
          <a:p>
            <a:r>
              <a:rPr lang="en-AU" dirty="0"/>
              <a:t>What is the difference about a frame and a narrative (more to come in the next episode)?</a:t>
            </a:r>
          </a:p>
          <a:p>
            <a:r>
              <a:rPr lang="en-AU" dirty="0"/>
              <a:t>Try to identify frames in current climate change communication in the media – in newspaper articles, magazines and TV reports. Are there any frames that are used more often than others? Why is that?</a:t>
            </a:r>
          </a:p>
          <a:p>
            <a:r>
              <a:rPr lang="en-AU" dirty="0"/>
              <a:t>What about sustainability – is sustainability a frame itself or are there various “issue specific frames” that are used (and abused) to talk about the future? Are they rather diagnostic, prognostic or even motivational?</a:t>
            </a:r>
          </a:p>
          <a:p>
            <a:endParaRPr lang="en-AU" dirty="0"/>
          </a:p>
        </p:txBody>
      </p:sp>
    </p:spTree>
    <p:extLst>
      <p:ext uri="{BB962C8B-B14F-4D97-AF65-F5344CB8AC3E}">
        <p14:creationId xmlns:p14="http://schemas.microsoft.com/office/powerpoint/2010/main" val="48592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2782F35-BE6F-BA43-B391-8A90AA7B6949}"/>
              </a:ext>
            </a:extLst>
          </p:cNvPr>
          <p:cNvSpPr/>
          <p:nvPr/>
        </p:nvSpPr>
        <p:spPr>
          <a:xfrm>
            <a:off x="1199456" y="5615244"/>
            <a:ext cx="10992544" cy="982108"/>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hteck 4">
            <a:extLst>
              <a:ext uri="{FF2B5EF4-FFF2-40B4-BE49-F238E27FC236}">
                <a16:creationId xmlns:a16="http://schemas.microsoft.com/office/drawing/2014/main" id="{DC909087-661A-D642-9199-9F087E8A0779}"/>
              </a:ext>
            </a:extLst>
          </p:cNvPr>
          <p:cNvSpPr/>
          <p:nvPr/>
        </p:nvSpPr>
        <p:spPr>
          <a:xfrm>
            <a:off x="1199456" y="2708920"/>
            <a:ext cx="10992544" cy="85328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hteck 3">
            <a:extLst>
              <a:ext uri="{FF2B5EF4-FFF2-40B4-BE49-F238E27FC236}">
                <a16:creationId xmlns:a16="http://schemas.microsoft.com/office/drawing/2014/main" id="{D8C6464B-4F58-C34F-A744-C39749CC117F}"/>
              </a:ext>
            </a:extLst>
          </p:cNvPr>
          <p:cNvSpPr/>
          <p:nvPr/>
        </p:nvSpPr>
        <p:spPr>
          <a:xfrm>
            <a:off x="1199456" y="1340768"/>
            <a:ext cx="10992544" cy="136815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22" name="Rectangle 2"/>
          <p:cNvSpPr>
            <a:spLocks noGrp="1" noChangeArrowheads="1"/>
          </p:cNvSpPr>
          <p:nvPr>
            <p:ph type="title"/>
          </p:nvPr>
        </p:nvSpPr>
        <p:spPr/>
        <p:txBody>
          <a:bodyPr/>
          <a:lstStyle/>
          <a:p>
            <a:pPr algn="ctr"/>
            <a:r>
              <a:rPr lang="de-DE" dirty="0">
                <a:solidFill>
                  <a:schemeClr val="bg1"/>
                </a:solidFill>
              </a:rPr>
              <a:t>Learning </a:t>
            </a:r>
            <a:r>
              <a:rPr lang="de-DE" dirty="0" err="1">
                <a:solidFill>
                  <a:schemeClr val="bg1"/>
                </a:solidFill>
              </a:rPr>
              <a:t>outcomes</a:t>
            </a:r>
            <a:endParaRPr lang="de-DE" dirty="0">
              <a:solidFill>
                <a:schemeClr val="bg1"/>
              </a:solidFill>
            </a:endParaRPr>
          </a:p>
        </p:txBody>
      </p:sp>
      <p:sp>
        <p:nvSpPr>
          <p:cNvPr id="5123" name="Rectangle 3"/>
          <p:cNvSpPr>
            <a:spLocks noGrp="1" noChangeArrowheads="1"/>
          </p:cNvSpPr>
          <p:nvPr>
            <p:ph type="body" idx="1"/>
          </p:nvPr>
        </p:nvSpPr>
        <p:spPr>
          <a:xfrm>
            <a:off x="1199457" y="1484784"/>
            <a:ext cx="10753194" cy="4525200"/>
          </a:xfrm>
        </p:spPr>
        <p:txBody>
          <a:bodyPr>
            <a:noAutofit/>
          </a:bodyPr>
          <a:lstStyle/>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1: </a:t>
            </a:r>
          </a:p>
          <a:p>
            <a:pPr>
              <a:lnSpc>
                <a:spcPct val="90000"/>
              </a:lnSpc>
              <a:buFontTx/>
              <a:buNone/>
            </a:pPr>
            <a:r>
              <a:rPr lang="de-AT" sz="1400" b="1" dirty="0" err="1"/>
              <a:t>Describe</a:t>
            </a:r>
            <a:r>
              <a:rPr lang="de-AT" sz="1400" b="1" dirty="0"/>
              <a:t> </a:t>
            </a:r>
            <a:r>
              <a:rPr lang="de-AT" sz="1400" dirty="0" err="1"/>
              <a:t>the</a:t>
            </a:r>
            <a:r>
              <a:rPr lang="de-AT" sz="1400" dirty="0"/>
              <a:t> diverse </a:t>
            </a:r>
            <a:r>
              <a:rPr lang="de-AT" sz="1400" dirty="0" err="1"/>
              <a:t>nature</a:t>
            </a:r>
            <a:r>
              <a:rPr lang="de-AT" sz="1400" dirty="0"/>
              <a:t> </a:t>
            </a:r>
            <a:r>
              <a:rPr lang="de-AT" sz="1400" dirty="0" err="1"/>
              <a:t>of</a:t>
            </a:r>
            <a:r>
              <a:rPr lang="de-AT" sz="1400" dirty="0"/>
              <a:t> </a:t>
            </a:r>
            <a:r>
              <a:rPr lang="de-AT" sz="1400" dirty="0" err="1"/>
              <a:t>contemporary</a:t>
            </a:r>
            <a:r>
              <a:rPr lang="de-AT" sz="1400" dirty="0"/>
              <a:t> </a:t>
            </a:r>
            <a:r>
              <a:rPr lang="de-AT" sz="1400" dirty="0" err="1"/>
              <a:t>practices</a:t>
            </a:r>
            <a:r>
              <a:rPr lang="de-AT" sz="1400" dirty="0"/>
              <a:t> </a:t>
            </a:r>
            <a:r>
              <a:rPr lang="de-AT" sz="1400" dirty="0" err="1"/>
              <a:t>of</a:t>
            </a:r>
            <a:r>
              <a:rPr lang="de-AT" sz="1400" dirty="0"/>
              <a:t> </a:t>
            </a:r>
            <a:r>
              <a:rPr lang="de-AT" sz="1400" dirty="0" err="1"/>
              <a:t>sustainability</a:t>
            </a:r>
            <a:r>
              <a:rPr lang="de-AT" sz="1400" dirty="0"/>
              <a:t> </a:t>
            </a:r>
            <a:r>
              <a:rPr lang="de-AT" sz="1400" dirty="0" err="1"/>
              <a:t>communication</a:t>
            </a:r>
            <a:r>
              <a:rPr lang="de-AT" sz="1400" dirty="0"/>
              <a:t> on an individual, </a:t>
            </a:r>
            <a:r>
              <a:rPr lang="de-AT" sz="1400" dirty="0" err="1"/>
              <a:t>organizational</a:t>
            </a:r>
            <a:r>
              <a:rPr lang="de-AT" sz="1400" dirty="0"/>
              <a:t> </a:t>
            </a:r>
            <a:r>
              <a:rPr lang="de-AT" sz="1400" dirty="0" err="1"/>
              <a:t>and</a:t>
            </a:r>
            <a:r>
              <a:rPr lang="de-AT" sz="1400" dirty="0"/>
              <a:t> </a:t>
            </a:r>
            <a:r>
              <a:rPr lang="de-AT" sz="1400" dirty="0" err="1"/>
              <a:t>societal</a:t>
            </a:r>
            <a:r>
              <a:rPr lang="de-AT" sz="1400" dirty="0"/>
              <a:t> </a:t>
            </a:r>
            <a:r>
              <a:rPr lang="de-AT" sz="1400" dirty="0" err="1"/>
              <a:t>level</a:t>
            </a:r>
            <a:r>
              <a:rPr lang="de-AT" sz="1400" dirty="0"/>
              <a:t>, </a:t>
            </a:r>
            <a:r>
              <a:rPr lang="de-AT" sz="1400" dirty="0" err="1"/>
              <a:t>the</a:t>
            </a:r>
            <a:r>
              <a:rPr lang="de-AT" sz="1400" dirty="0"/>
              <a:t> </a:t>
            </a:r>
            <a:r>
              <a:rPr lang="de-AT" sz="1400" dirty="0" err="1"/>
              <a:t>relationship</a:t>
            </a:r>
            <a:r>
              <a:rPr lang="de-AT" sz="1400" dirty="0"/>
              <a:t> </a:t>
            </a:r>
            <a:r>
              <a:rPr lang="de-AT" sz="1400" dirty="0" err="1"/>
              <a:t>of</a:t>
            </a:r>
            <a:r>
              <a:rPr lang="de-AT" sz="1400" dirty="0"/>
              <a:t> </a:t>
            </a:r>
            <a:r>
              <a:rPr lang="de-AT" sz="1400" dirty="0" err="1"/>
              <a:t>strategic</a:t>
            </a:r>
            <a:r>
              <a:rPr lang="de-AT" sz="1400" dirty="0"/>
              <a:t> </a:t>
            </a:r>
            <a:r>
              <a:rPr lang="de-AT" sz="1400" dirty="0" err="1"/>
              <a:t>communication</a:t>
            </a:r>
            <a:r>
              <a:rPr lang="de-AT" sz="1400" dirty="0"/>
              <a:t> </a:t>
            </a:r>
            <a:r>
              <a:rPr lang="de-AT" sz="1400" dirty="0" err="1"/>
              <a:t>practices</a:t>
            </a:r>
            <a:r>
              <a:rPr lang="de-AT" sz="1400" dirty="0"/>
              <a:t> </a:t>
            </a:r>
            <a:r>
              <a:rPr lang="de-AT" sz="1400" dirty="0" err="1"/>
              <a:t>to</a:t>
            </a:r>
            <a:r>
              <a:rPr lang="de-AT" sz="1400" dirty="0"/>
              <a:t> </a:t>
            </a:r>
            <a:r>
              <a:rPr lang="de-AT" sz="1400" dirty="0" err="1"/>
              <a:t>other</a:t>
            </a:r>
            <a:r>
              <a:rPr lang="de-AT" sz="1400" dirty="0"/>
              <a:t> </a:t>
            </a:r>
            <a:r>
              <a:rPr lang="de-AT" sz="1400" dirty="0" err="1"/>
              <a:t>public</a:t>
            </a:r>
            <a:r>
              <a:rPr lang="de-AT" sz="1400" dirty="0"/>
              <a:t> </a:t>
            </a:r>
            <a:r>
              <a:rPr lang="de-AT" sz="1400" dirty="0" err="1"/>
              <a:t>communication</a:t>
            </a:r>
            <a:r>
              <a:rPr lang="de-AT" sz="1400" dirty="0"/>
              <a:t> </a:t>
            </a:r>
            <a:r>
              <a:rPr lang="de-AT" sz="1400" dirty="0" err="1"/>
              <a:t>practices</a:t>
            </a:r>
            <a:r>
              <a:rPr lang="de-AT" sz="1400" dirty="0"/>
              <a:t>, </a:t>
            </a:r>
            <a:r>
              <a:rPr lang="de-AT" sz="1400" dirty="0" err="1"/>
              <a:t>the</a:t>
            </a:r>
            <a:r>
              <a:rPr lang="de-AT" sz="1400" dirty="0"/>
              <a:t> </a:t>
            </a:r>
            <a:r>
              <a:rPr lang="de-AT" sz="1400" dirty="0" err="1"/>
              <a:t>role</a:t>
            </a:r>
            <a:r>
              <a:rPr lang="de-AT" sz="1400" dirty="0"/>
              <a:t> </a:t>
            </a:r>
            <a:r>
              <a:rPr lang="de-AT" sz="1400" dirty="0" err="1"/>
              <a:t>of</a:t>
            </a:r>
            <a:r>
              <a:rPr lang="de-AT" sz="1400" dirty="0"/>
              <a:t> </a:t>
            </a:r>
            <a:r>
              <a:rPr lang="de-AT" sz="1400" dirty="0" err="1"/>
              <a:t>stakeholders</a:t>
            </a:r>
            <a:r>
              <a:rPr lang="de-AT" sz="1400" dirty="0"/>
              <a:t> </a:t>
            </a:r>
            <a:r>
              <a:rPr lang="de-AT" sz="1400" dirty="0" err="1"/>
              <a:t>and</a:t>
            </a:r>
            <a:r>
              <a:rPr lang="de-AT" sz="1400" dirty="0"/>
              <a:t> </a:t>
            </a:r>
            <a:r>
              <a:rPr lang="de-AT" sz="1400" dirty="0" err="1"/>
              <a:t>publics</a:t>
            </a:r>
            <a:r>
              <a:rPr lang="de-AT" sz="1400" dirty="0"/>
              <a:t> </a:t>
            </a:r>
            <a:r>
              <a:rPr lang="de-AT" sz="1400" dirty="0" err="1"/>
              <a:t>and</a:t>
            </a:r>
            <a:r>
              <a:rPr lang="de-AT" sz="1400" dirty="0"/>
              <a:t> </a:t>
            </a:r>
            <a:r>
              <a:rPr lang="de-AT" sz="1400" dirty="0" err="1"/>
              <a:t>the</a:t>
            </a:r>
            <a:r>
              <a:rPr lang="de-AT" sz="1400" dirty="0"/>
              <a:t> </a:t>
            </a:r>
            <a:r>
              <a:rPr lang="de-AT" sz="1400" dirty="0" err="1"/>
              <a:t>communication</a:t>
            </a:r>
            <a:r>
              <a:rPr lang="de-AT" sz="1400" dirty="0"/>
              <a:t> </a:t>
            </a:r>
            <a:r>
              <a:rPr lang="de-AT" sz="1400" dirty="0" err="1"/>
              <a:t>practitioners</a:t>
            </a:r>
            <a:r>
              <a:rPr lang="de-AT" sz="1400" dirty="0"/>
              <a:t> in </a:t>
            </a:r>
            <a:r>
              <a:rPr lang="de-AT" sz="1400" dirty="0" err="1"/>
              <a:t>and</a:t>
            </a:r>
            <a:r>
              <a:rPr lang="de-AT" sz="1400" dirty="0"/>
              <a:t> outside </a:t>
            </a:r>
            <a:r>
              <a:rPr lang="de-AT" sz="1400" dirty="0" err="1"/>
              <a:t>of</a:t>
            </a:r>
            <a:r>
              <a:rPr lang="de-AT" sz="1400" dirty="0"/>
              <a:t> </a:t>
            </a:r>
            <a:r>
              <a:rPr lang="de-AT" sz="1400" dirty="0" err="1"/>
              <a:t>organizations</a:t>
            </a:r>
            <a:r>
              <a:rPr lang="de-AT" sz="1400" dirty="0"/>
              <a:t> (</a:t>
            </a:r>
            <a:r>
              <a:rPr lang="de-AT" sz="1400" dirty="0" err="1"/>
              <a:t>corporate</a:t>
            </a:r>
            <a:r>
              <a:rPr lang="de-AT" sz="1400" dirty="0"/>
              <a:t>, NGO, </a:t>
            </a:r>
            <a:r>
              <a:rPr lang="de-AT" sz="1400" dirty="0" err="1"/>
              <a:t>political</a:t>
            </a:r>
            <a:r>
              <a:rPr lang="de-AT" sz="1400" dirty="0"/>
              <a:t> </a:t>
            </a:r>
            <a:r>
              <a:rPr lang="de-AT" sz="1400" dirty="0" err="1"/>
              <a:t>and</a:t>
            </a:r>
            <a:r>
              <a:rPr lang="de-AT" sz="1400" dirty="0"/>
              <a:t> </a:t>
            </a:r>
            <a:r>
              <a:rPr lang="de-AT" sz="1400" dirty="0" err="1"/>
              <a:t>educational</a:t>
            </a:r>
            <a:r>
              <a:rPr lang="de-AT" sz="1400" dirty="0"/>
              <a:t> </a:t>
            </a:r>
            <a:r>
              <a:rPr lang="de-AT" sz="1400" dirty="0" err="1"/>
              <a:t>institutions</a:t>
            </a:r>
            <a:r>
              <a:rPr lang="de-AT" sz="1400" dirty="0"/>
              <a:t> etc.)</a:t>
            </a:r>
          </a:p>
          <a:p>
            <a:pPr>
              <a:lnSpc>
                <a:spcPct val="90000"/>
              </a:lnSpc>
              <a:buFontTx/>
              <a:buNone/>
            </a:pPr>
            <a:endParaRPr lang="de-AT" sz="1400" dirty="0"/>
          </a:p>
          <a:p>
            <a:pPr>
              <a:lnSpc>
                <a:spcPct val="90000"/>
              </a:lnSpc>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2: </a:t>
            </a:r>
            <a:endParaRPr lang="de-AT" sz="1400" dirty="0"/>
          </a:p>
          <a:p>
            <a:pPr>
              <a:lnSpc>
                <a:spcPct val="90000"/>
              </a:lnSpc>
              <a:buFontTx/>
              <a:buNone/>
            </a:pPr>
            <a:r>
              <a:rPr lang="de-AT" sz="1400" b="1" dirty="0" err="1"/>
              <a:t>Develop</a:t>
            </a:r>
            <a:r>
              <a:rPr lang="de-AT" sz="1400" b="1" dirty="0"/>
              <a:t> </a:t>
            </a:r>
            <a:r>
              <a:rPr lang="de-AT" sz="1400" dirty="0" err="1"/>
              <a:t>comprehensive</a:t>
            </a:r>
            <a:r>
              <a:rPr lang="de-AT" sz="1400" dirty="0"/>
              <a:t> </a:t>
            </a:r>
            <a:r>
              <a:rPr lang="de-AT" sz="1400" dirty="0" err="1"/>
              <a:t>and</a:t>
            </a:r>
            <a:r>
              <a:rPr lang="de-AT" sz="1400" dirty="0"/>
              <a:t> well-</a:t>
            </a:r>
            <a:r>
              <a:rPr lang="de-AT" sz="1400" dirty="0" err="1"/>
              <a:t>founded</a:t>
            </a:r>
            <a:r>
              <a:rPr lang="de-AT" sz="1400" dirty="0"/>
              <a:t> </a:t>
            </a:r>
            <a:r>
              <a:rPr lang="de-AT" sz="1400" dirty="0" err="1"/>
              <a:t>knowledge</a:t>
            </a:r>
            <a:r>
              <a:rPr lang="de-AT" sz="1400" dirty="0"/>
              <a:t> in </a:t>
            </a:r>
            <a:r>
              <a:rPr lang="de-AT" sz="1400" dirty="0" err="1"/>
              <a:t>sustainability</a:t>
            </a:r>
            <a:r>
              <a:rPr lang="de-AT" sz="1400" dirty="0"/>
              <a:t> </a:t>
            </a:r>
            <a:r>
              <a:rPr lang="de-AT" sz="1400" dirty="0" err="1"/>
              <a:t>communication</a:t>
            </a:r>
            <a:r>
              <a:rPr lang="de-AT" sz="1400" dirty="0"/>
              <a:t> </a:t>
            </a:r>
            <a:r>
              <a:rPr lang="de-AT" sz="1400" dirty="0" err="1"/>
              <a:t>as</a:t>
            </a:r>
            <a:r>
              <a:rPr lang="de-AT" sz="1400" dirty="0"/>
              <a:t> </a:t>
            </a:r>
            <a:r>
              <a:rPr lang="de-AT" sz="1400" dirty="0" err="1"/>
              <a:t>field</a:t>
            </a:r>
            <a:r>
              <a:rPr lang="de-AT" sz="1400" dirty="0"/>
              <a:t> </a:t>
            </a:r>
            <a:r>
              <a:rPr lang="de-AT" sz="1400" dirty="0" err="1"/>
              <a:t>of</a:t>
            </a:r>
            <a:r>
              <a:rPr lang="de-AT" sz="1400" dirty="0"/>
              <a:t> </a:t>
            </a:r>
            <a:r>
              <a:rPr lang="de-AT" sz="1400" dirty="0" err="1"/>
              <a:t>study</a:t>
            </a:r>
            <a:r>
              <a:rPr lang="de-AT" sz="1400" dirty="0"/>
              <a:t>, an </a:t>
            </a:r>
            <a:r>
              <a:rPr lang="de-AT" sz="1400" dirty="0" err="1"/>
              <a:t>understanding</a:t>
            </a:r>
            <a:r>
              <a:rPr lang="de-AT" sz="1400" dirty="0"/>
              <a:t> </a:t>
            </a:r>
            <a:r>
              <a:rPr lang="de-AT" sz="1400" dirty="0" err="1"/>
              <a:t>of</a:t>
            </a:r>
            <a:r>
              <a:rPr lang="de-AT" sz="1400" dirty="0"/>
              <a:t> </a:t>
            </a:r>
            <a:r>
              <a:rPr lang="de-AT" sz="1400" dirty="0" err="1"/>
              <a:t>how</a:t>
            </a:r>
            <a:r>
              <a:rPr lang="de-AT" sz="1400" dirty="0"/>
              <a:t> </a:t>
            </a:r>
            <a:r>
              <a:rPr lang="de-AT" sz="1400" dirty="0" err="1"/>
              <a:t>other</a:t>
            </a:r>
            <a:r>
              <a:rPr lang="de-AT" sz="1400" dirty="0"/>
              <a:t> </a:t>
            </a:r>
            <a:r>
              <a:rPr lang="de-AT" sz="1400" dirty="0" err="1"/>
              <a:t>disciplines</a:t>
            </a:r>
            <a:r>
              <a:rPr lang="de-AT" sz="1400" dirty="0"/>
              <a:t> </a:t>
            </a:r>
            <a:r>
              <a:rPr lang="de-AT" sz="1400" dirty="0" err="1"/>
              <a:t>relate</a:t>
            </a:r>
            <a:r>
              <a:rPr lang="de-AT" sz="1400" dirty="0"/>
              <a:t> </a:t>
            </a:r>
            <a:r>
              <a:rPr lang="de-AT" sz="1400" dirty="0" err="1"/>
              <a:t>to</a:t>
            </a:r>
            <a:r>
              <a:rPr lang="de-AT" sz="1400" dirty="0"/>
              <a:t> </a:t>
            </a:r>
            <a:r>
              <a:rPr lang="de-AT" sz="1400" dirty="0" err="1"/>
              <a:t>the</a:t>
            </a:r>
            <a:r>
              <a:rPr lang="de-AT" sz="1400" dirty="0"/>
              <a:t> </a:t>
            </a:r>
            <a:r>
              <a:rPr lang="de-AT" sz="1400" dirty="0" err="1"/>
              <a:t>field</a:t>
            </a:r>
            <a:r>
              <a:rPr lang="de-AT" sz="1400" dirty="0"/>
              <a:t> </a:t>
            </a:r>
            <a:r>
              <a:rPr lang="de-AT" sz="1400" dirty="0" err="1"/>
              <a:t>and</a:t>
            </a:r>
            <a:r>
              <a:rPr lang="de-AT" sz="1400" dirty="0"/>
              <a:t> an international </a:t>
            </a:r>
            <a:r>
              <a:rPr lang="de-AT" sz="1400" dirty="0" err="1"/>
              <a:t>perspective</a:t>
            </a:r>
            <a:r>
              <a:rPr lang="de-AT" sz="1400" dirty="0"/>
              <a:t> on </a:t>
            </a:r>
            <a:r>
              <a:rPr lang="de-AT" sz="1400" dirty="0" err="1"/>
              <a:t>the</a:t>
            </a:r>
            <a:r>
              <a:rPr lang="de-AT" sz="1400" dirty="0"/>
              <a:t> </a:t>
            </a:r>
            <a:r>
              <a:rPr lang="de-AT" sz="1400" dirty="0" err="1"/>
              <a:t>field</a:t>
            </a:r>
            <a:r>
              <a:rPr lang="de-AT"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3: </a:t>
            </a:r>
          </a:p>
          <a:p>
            <a:pPr>
              <a:lnSpc>
                <a:spcPct val="90000"/>
              </a:lnSpc>
              <a:buFontTx/>
              <a:buNone/>
            </a:pPr>
            <a:r>
              <a:rPr lang="de-AT" sz="1400" b="1" dirty="0" err="1"/>
              <a:t>Understand</a:t>
            </a:r>
            <a:r>
              <a:rPr lang="de-AT" sz="1400" dirty="0"/>
              <a:t> </a:t>
            </a:r>
            <a:r>
              <a:rPr lang="de-AT" sz="1400" dirty="0" err="1"/>
              <a:t>the</a:t>
            </a:r>
            <a:r>
              <a:rPr lang="de-AT" sz="1400" dirty="0"/>
              <a:t> </a:t>
            </a:r>
            <a:r>
              <a:rPr lang="de-AT" sz="1400" dirty="0" err="1"/>
              <a:t>key</a:t>
            </a:r>
            <a:r>
              <a:rPr lang="de-AT" sz="1400" dirty="0"/>
              <a:t> </a:t>
            </a:r>
            <a:r>
              <a:rPr lang="de-AT" sz="1400" dirty="0" err="1"/>
              <a:t>elements</a:t>
            </a:r>
            <a:r>
              <a:rPr lang="de-AT" sz="1400" dirty="0"/>
              <a:t> </a:t>
            </a:r>
            <a:r>
              <a:rPr lang="de-AT" sz="1400" dirty="0" err="1"/>
              <a:t>of</a:t>
            </a:r>
            <a:r>
              <a:rPr lang="de-AT" sz="1400" dirty="0"/>
              <a:t> </a:t>
            </a:r>
            <a:r>
              <a:rPr lang="de-AT" sz="1400" dirty="0" err="1"/>
              <a:t>communication</a:t>
            </a:r>
            <a:r>
              <a:rPr lang="de-AT" sz="1400" dirty="0"/>
              <a:t> </a:t>
            </a:r>
            <a:r>
              <a:rPr lang="de-AT" sz="1400" dirty="0" err="1"/>
              <a:t>theories</a:t>
            </a:r>
            <a:r>
              <a:rPr lang="de-AT" sz="1400" dirty="0"/>
              <a:t>, </a:t>
            </a:r>
            <a:r>
              <a:rPr lang="de-AT" sz="1400" dirty="0" err="1"/>
              <a:t>strategies</a:t>
            </a:r>
            <a:r>
              <a:rPr lang="de-AT" sz="1400" dirty="0"/>
              <a:t> </a:t>
            </a:r>
            <a:r>
              <a:rPr lang="de-AT" sz="1400" dirty="0" err="1"/>
              <a:t>and</a:t>
            </a:r>
            <a:r>
              <a:rPr lang="de-AT" sz="1400" dirty="0"/>
              <a:t> </a:t>
            </a:r>
            <a:r>
              <a:rPr lang="de-AT" sz="1400" dirty="0" err="1"/>
              <a:t>tactics</a:t>
            </a:r>
            <a:r>
              <a:rPr lang="de-AT" sz="1400" dirty="0"/>
              <a:t>, </a:t>
            </a:r>
            <a:r>
              <a:rPr lang="de-AT" sz="1400" dirty="0" err="1"/>
              <a:t>and</a:t>
            </a:r>
            <a:r>
              <a:rPr lang="de-AT" sz="1400" dirty="0"/>
              <a:t>, </a:t>
            </a:r>
            <a:r>
              <a:rPr lang="de-AT" sz="1400" dirty="0" err="1"/>
              <a:t>thus</a:t>
            </a:r>
            <a:r>
              <a:rPr lang="de-AT" sz="1400" dirty="0"/>
              <a:t>, </a:t>
            </a:r>
            <a:r>
              <a:rPr lang="de-AT" sz="1400" dirty="0" err="1"/>
              <a:t>the</a:t>
            </a:r>
            <a:r>
              <a:rPr lang="de-AT" sz="1400" dirty="0"/>
              <a:t> </a:t>
            </a:r>
            <a:r>
              <a:rPr lang="de-AT" sz="1400" dirty="0" err="1"/>
              <a:t>character</a:t>
            </a:r>
            <a:r>
              <a:rPr lang="de-AT" sz="1400" dirty="0"/>
              <a:t> </a:t>
            </a:r>
            <a:r>
              <a:rPr lang="de-AT" sz="1400" dirty="0" err="1"/>
              <a:t>and</a:t>
            </a:r>
            <a:r>
              <a:rPr lang="de-AT" sz="1400" dirty="0"/>
              <a:t> </a:t>
            </a:r>
            <a:r>
              <a:rPr lang="de-AT" sz="1400" dirty="0" err="1"/>
              <a:t>operationalization</a:t>
            </a:r>
            <a:r>
              <a:rPr lang="de-AT" sz="1400" dirty="0"/>
              <a:t> </a:t>
            </a:r>
            <a:r>
              <a:rPr lang="de-AT" sz="1400" dirty="0" err="1"/>
              <a:t>of</a:t>
            </a:r>
            <a:r>
              <a:rPr lang="de-AT" sz="1400" dirty="0"/>
              <a:t> </a:t>
            </a:r>
            <a:r>
              <a:rPr lang="de-AT" sz="1400" dirty="0" err="1"/>
              <a:t>best</a:t>
            </a:r>
            <a:r>
              <a:rPr lang="de-AT" sz="1400" dirty="0"/>
              <a:t> </a:t>
            </a:r>
            <a:r>
              <a:rPr lang="de-AT" sz="1400" dirty="0" err="1"/>
              <a:t>practice</a:t>
            </a:r>
            <a:r>
              <a:rPr lang="de-AT" sz="1400" dirty="0"/>
              <a:t> </a:t>
            </a:r>
            <a:r>
              <a:rPr lang="de-AT" sz="1400" dirty="0" err="1"/>
              <a:t>sustainability</a:t>
            </a:r>
            <a:r>
              <a:rPr lang="de-AT" sz="1400" dirty="0"/>
              <a:t> </a:t>
            </a:r>
            <a:r>
              <a:rPr lang="de-AT" sz="1400" dirty="0" err="1"/>
              <a:t>communication</a:t>
            </a:r>
            <a:r>
              <a:rPr lang="de-AT" sz="1400" dirty="0"/>
              <a:t> </a:t>
            </a:r>
            <a:r>
              <a:rPr lang="de-AT" sz="1400" dirty="0" err="1"/>
              <a:t>planning</a:t>
            </a:r>
            <a:r>
              <a:rPr lang="de-AT" sz="1400" dirty="0"/>
              <a:t> </a:t>
            </a:r>
            <a:r>
              <a:rPr lang="de-AT" sz="1400" dirty="0" err="1"/>
              <a:t>frameworks</a:t>
            </a:r>
            <a:r>
              <a:rPr lang="de-AT"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4: </a:t>
            </a:r>
            <a:endParaRPr lang="de-DE" sz="1400" dirty="0"/>
          </a:p>
          <a:p>
            <a:pPr>
              <a:lnSpc>
                <a:spcPct val="90000"/>
              </a:lnSpc>
              <a:buFontTx/>
              <a:buNone/>
            </a:pPr>
            <a:r>
              <a:rPr lang="de-DE" sz="1400" b="1" dirty="0" err="1"/>
              <a:t>Advance</a:t>
            </a:r>
            <a:r>
              <a:rPr lang="de-DE" sz="1400" dirty="0"/>
              <a:t> </a:t>
            </a:r>
            <a:r>
              <a:rPr lang="de-DE" sz="1400" dirty="0" err="1"/>
              <a:t>your</a:t>
            </a:r>
            <a:r>
              <a:rPr lang="de-DE" sz="1400" dirty="0"/>
              <a:t> </a:t>
            </a:r>
            <a:r>
              <a:rPr lang="de-DE" sz="1400" dirty="0" err="1"/>
              <a:t>understanding</a:t>
            </a:r>
            <a:r>
              <a:rPr lang="de-DE" sz="1400" dirty="0"/>
              <a:t> </a:t>
            </a:r>
            <a:r>
              <a:rPr lang="de-DE" sz="1400" dirty="0" err="1"/>
              <a:t>of</a:t>
            </a:r>
            <a:r>
              <a:rPr lang="de-DE" sz="1400" dirty="0"/>
              <a:t> </a:t>
            </a:r>
            <a:r>
              <a:rPr lang="de-DE" sz="1400" dirty="0" err="1"/>
              <a:t>social</a:t>
            </a:r>
            <a:r>
              <a:rPr lang="de-DE" sz="1400" dirty="0"/>
              <a:t> </a:t>
            </a:r>
            <a:r>
              <a:rPr lang="de-DE" sz="1400" dirty="0" err="1"/>
              <a:t>and</a:t>
            </a:r>
            <a:r>
              <a:rPr lang="de-DE" sz="1400" dirty="0"/>
              <a:t> </a:t>
            </a:r>
            <a:r>
              <a:rPr lang="de-DE" sz="1400" dirty="0" err="1"/>
              <a:t>civic</a:t>
            </a:r>
            <a:r>
              <a:rPr lang="de-DE" sz="1400" dirty="0"/>
              <a:t> </a:t>
            </a:r>
            <a:r>
              <a:rPr lang="de-DE" sz="1400" dirty="0" err="1"/>
              <a:t>responsibility</a:t>
            </a:r>
            <a:r>
              <a:rPr lang="de-DE" sz="1400" dirty="0"/>
              <a:t> </a:t>
            </a:r>
            <a:r>
              <a:rPr lang="de-DE" sz="1400" dirty="0" err="1"/>
              <a:t>and</a:t>
            </a:r>
            <a:r>
              <a:rPr lang="de-DE" sz="1400" dirty="0"/>
              <a:t> </a:t>
            </a:r>
            <a:r>
              <a:rPr lang="de-DE" sz="1400" dirty="0" err="1"/>
              <a:t>develop</a:t>
            </a:r>
            <a:r>
              <a:rPr lang="de-DE" sz="1400" dirty="0"/>
              <a:t> an </a:t>
            </a:r>
            <a:r>
              <a:rPr lang="de-DE" sz="1400" dirty="0" err="1"/>
              <a:t>appreciation</a:t>
            </a:r>
            <a:r>
              <a:rPr lang="de-DE" sz="1400" dirty="0"/>
              <a:t> </a:t>
            </a:r>
            <a:r>
              <a:rPr lang="de-DE" sz="1400" dirty="0" err="1"/>
              <a:t>of</a:t>
            </a:r>
            <a:r>
              <a:rPr lang="de-DE" sz="1400" dirty="0"/>
              <a:t> </a:t>
            </a:r>
            <a:r>
              <a:rPr lang="de-DE" sz="1400" dirty="0" err="1"/>
              <a:t>the</a:t>
            </a:r>
            <a:r>
              <a:rPr lang="de-DE" sz="1400" dirty="0"/>
              <a:t> </a:t>
            </a:r>
            <a:r>
              <a:rPr lang="de-DE" sz="1400" dirty="0" err="1"/>
              <a:t>philosophical</a:t>
            </a:r>
            <a:r>
              <a:rPr lang="de-DE" sz="1400" dirty="0"/>
              <a:t> </a:t>
            </a:r>
            <a:r>
              <a:rPr lang="de-DE" sz="1400" dirty="0" err="1"/>
              <a:t>and</a:t>
            </a:r>
            <a:r>
              <a:rPr lang="de-DE" sz="1400" dirty="0"/>
              <a:t> </a:t>
            </a:r>
            <a:r>
              <a:rPr lang="de-DE" sz="1400" dirty="0" err="1"/>
              <a:t>social</a:t>
            </a:r>
            <a:r>
              <a:rPr lang="de-DE" sz="1400" dirty="0"/>
              <a:t> </a:t>
            </a:r>
            <a:r>
              <a:rPr lang="de-DE" sz="1400" dirty="0" err="1"/>
              <a:t>context</a:t>
            </a:r>
            <a:r>
              <a:rPr lang="de-DE" sz="1400" dirty="0"/>
              <a:t> </a:t>
            </a:r>
            <a:r>
              <a:rPr lang="de-DE" sz="1400" dirty="0" err="1"/>
              <a:t>of</a:t>
            </a:r>
            <a:r>
              <a:rPr lang="de-DE" sz="1400" dirty="0"/>
              <a:t> </a:t>
            </a:r>
            <a:r>
              <a:rPr lang="de-DE" sz="1400" dirty="0" err="1"/>
              <a:t>sustainability</a:t>
            </a:r>
            <a:r>
              <a:rPr lang="de-DE" sz="1400" dirty="0"/>
              <a:t> </a:t>
            </a:r>
            <a:r>
              <a:rPr lang="de-DE" sz="1400" dirty="0" err="1"/>
              <a:t>communication</a:t>
            </a:r>
            <a:r>
              <a:rPr lang="de-DE" sz="1400" dirty="0"/>
              <a:t>. </a:t>
            </a:r>
            <a:r>
              <a:rPr lang="de-DE" sz="1400" dirty="0" err="1"/>
              <a:t>Advance</a:t>
            </a:r>
            <a:r>
              <a:rPr lang="de-DE" sz="1400" dirty="0"/>
              <a:t> </a:t>
            </a:r>
            <a:r>
              <a:rPr lang="de-DE" sz="1400" dirty="0" err="1"/>
              <a:t>your</a:t>
            </a:r>
            <a:r>
              <a:rPr lang="de-DE" sz="1400" dirty="0"/>
              <a:t> </a:t>
            </a:r>
            <a:r>
              <a:rPr lang="de-DE" sz="1400" dirty="0" err="1"/>
              <a:t>knowledge</a:t>
            </a:r>
            <a:r>
              <a:rPr lang="de-DE" sz="1400" dirty="0"/>
              <a:t> </a:t>
            </a:r>
            <a:r>
              <a:rPr lang="de-DE" sz="1400" dirty="0" err="1"/>
              <a:t>and</a:t>
            </a:r>
            <a:r>
              <a:rPr lang="de-DE" sz="1400" dirty="0"/>
              <a:t> </a:t>
            </a:r>
            <a:r>
              <a:rPr lang="de-DE" sz="1400" dirty="0" err="1"/>
              <a:t>respect</a:t>
            </a:r>
            <a:r>
              <a:rPr lang="de-DE" sz="1400" dirty="0"/>
              <a:t> of </a:t>
            </a:r>
            <a:r>
              <a:rPr lang="de-DE" sz="1400" dirty="0" err="1"/>
              <a:t>ethics</a:t>
            </a:r>
            <a:r>
              <a:rPr lang="de-DE" sz="1400" dirty="0"/>
              <a:t> </a:t>
            </a:r>
            <a:r>
              <a:rPr lang="de-DE" sz="1400" dirty="0" err="1"/>
              <a:t>and</a:t>
            </a:r>
            <a:r>
              <a:rPr lang="de-DE" sz="1400" dirty="0"/>
              <a:t> </a:t>
            </a:r>
            <a:r>
              <a:rPr lang="de-DE" sz="1400" dirty="0" err="1"/>
              <a:t>ethical</a:t>
            </a:r>
            <a:r>
              <a:rPr lang="de-DE" sz="1400" dirty="0"/>
              <a:t> </a:t>
            </a:r>
            <a:r>
              <a:rPr lang="de-DE" sz="1400" dirty="0" err="1" smtClean="0"/>
              <a:t>standards</a:t>
            </a:r>
            <a:r>
              <a:rPr lang="de-DE" sz="1400" dirty="0" smtClean="0"/>
              <a:t> </a:t>
            </a:r>
            <a:r>
              <a:rPr lang="de-DE" sz="1400" dirty="0"/>
              <a:t>in </a:t>
            </a:r>
            <a:r>
              <a:rPr lang="de-DE" sz="1400" dirty="0" err="1"/>
              <a:t>relation</a:t>
            </a:r>
            <a:r>
              <a:rPr lang="de-DE" sz="1400" dirty="0"/>
              <a:t> </a:t>
            </a:r>
            <a:r>
              <a:rPr lang="de-DE" sz="1400" dirty="0" err="1"/>
              <a:t>to</a:t>
            </a:r>
            <a:r>
              <a:rPr lang="de-DE" sz="1400" dirty="0"/>
              <a:t> </a:t>
            </a:r>
            <a:r>
              <a:rPr lang="de-DE" sz="1400" dirty="0" err="1"/>
              <a:t>communication</a:t>
            </a:r>
            <a:r>
              <a:rPr lang="de-DE" sz="1400" dirty="0"/>
              <a:t> of, </a:t>
            </a:r>
            <a:r>
              <a:rPr lang="de-DE" sz="1400" dirty="0" err="1"/>
              <a:t>about</a:t>
            </a:r>
            <a:r>
              <a:rPr lang="de-DE" sz="1400" dirty="0"/>
              <a:t> </a:t>
            </a:r>
            <a:r>
              <a:rPr lang="de-DE" sz="1400" dirty="0" err="1"/>
              <a:t>and</a:t>
            </a:r>
            <a:r>
              <a:rPr lang="de-DE" sz="1400" dirty="0"/>
              <a:t> </a:t>
            </a:r>
            <a:r>
              <a:rPr lang="de-DE" sz="1400" dirty="0" err="1"/>
              <a:t>for</a:t>
            </a:r>
            <a:r>
              <a:rPr lang="de-DE" sz="1400" dirty="0"/>
              <a:t> </a:t>
            </a:r>
            <a:r>
              <a:rPr lang="de-DE" sz="1400" dirty="0" err="1"/>
              <a:t>sustainability</a:t>
            </a:r>
            <a:r>
              <a:rPr lang="de-DE"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5: </a:t>
            </a:r>
          </a:p>
          <a:p>
            <a:pPr>
              <a:lnSpc>
                <a:spcPct val="90000"/>
              </a:lnSpc>
              <a:buFontTx/>
              <a:buNone/>
            </a:pPr>
            <a:r>
              <a:rPr lang="de-AT" sz="1400" b="1" dirty="0" err="1"/>
              <a:t>Anticipate</a:t>
            </a:r>
            <a:r>
              <a:rPr lang="de-AT" sz="1400" b="1" dirty="0"/>
              <a:t> </a:t>
            </a:r>
            <a:r>
              <a:rPr lang="de-AT" sz="1400" b="1" dirty="0" err="1"/>
              <a:t>and</a:t>
            </a:r>
            <a:r>
              <a:rPr lang="de-AT" sz="1400" b="1" dirty="0"/>
              <a:t> </a:t>
            </a:r>
            <a:r>
              <a:rPr lang="de-AT" sz="1400" b="1" dirty="0" smtClean="0"/>
              <a:t>Interpret </a:t>
            </a:r>
            <a:r>
              <a:rPr lang="de-AT" sz="1400" dirty="0" err="1"/>
              <a:t>current</a:t>
            </a:r>
            <a:r>
              <a:rPr lang="de-AT" sz="1400" dirty="0"/>
              <a:t> </a:t>
            </a:r>
            <a:r>
              <a:rPr lang="de-AT" sz="1400" dirty="0" err="1"/>
              <a:t>issues</a:t>
            </a:r>
            <a:r>
              <a:rPr lang="de-AT" sz="1400" dirty="0"/>
              <a:t> </a:t>
            </a:r>
            <a:r>
              <a:rPr lang="de-AT" sz="1400" dirty="0" err="1"/>
              <a:t>and</a:t>
            </a:r>
            <a:r>
              <a:rPr lang="de-AT" sz="1400" dirty="0"/>
              <a:t> </a:t>
            </a:r>
            <a:r>
              <a:rPr lang="de-AT" sz="1400" dirty="0" err="1"/>
              <a:t>challenges</a:t>
            </a:r>
            <a:r>
              <a:rPr lang="de-AT" sz="1400" dirty="0"/>
              <a:t> of a </a:t>
            </a:r>
            <a:r>
              <a:rPr lang="de-AT" sz="1400" dirty="0" err="1"/>
              <a:t>world</a:t>
            </a:r>
            <a:r>
              <a:rPr lang="de-AT" sz="1400" dirty="0"/>
              <a:t> in </a:t>
            </a:r>
            <a:r>
              <a:rPr lang="de-AT" sz="1400" dirty="0" err="1"/>
              <a:t>transformation</a:t>
            </a:r>
            <a:r>
              <a:rPr lang="de-AT" sz="1400" dirty="0"/>
              <a:t> </a:t>
            </a:r>
            <a:r>
              <a:rPr lang="de-AT" sz="1400" dirty="0" err="1"/>
              <a:t>and</a:t>
            </a:r>
            <a:r>
              <a:rPr lang="de-AT" sz="1400" dirty="0"/>
              <a:t> </a:t>
            </a:r>
            <a:r>
              <a:rPr lang="de-AT" sz="1400" dirty="0" err="1"/>
              <a:t>social</a:t>
            </a:r>
            <a:r>
              <a:rPr lang="de-AT" sz="1400" dirty="0"/>
              <a:t> </a:t>
            </a:r>
            <a:r>
              <a:rPr lang="de-AT" sz="1400" dirty="0" err="1"/>
              <a:t>change</a:t>
            </a:r>
            <a:r>
              <a:rPr lang="de-AT" sz="1400" dirty="0"/>
              <a:t>. </a:t>
            </a:r>
            <a:r>
              <a:rPr lang="de-AT" sz="1400" dirty="0" err="1"/>
              <a:t>Develop</a:t>
            </a:r>
            <a:r>
              <a:rPr lang="de-AT" sz="1400" dirty="0"/>
              <a:t> a </a:t>
            </a:r>
            <a:r>
              <a:rPr lang="de-AT" sz="1400" dirty="0" err="1"/>
              <a:t>deep</a:t>
            </a:r>
            <a:r>
              <a:rPr lang="de-AT" sz="1400" dirty="0"/>
              <a:t> </a:t>
            </a:r>
            <a:r>
              <a:rPr lang="de-AT" sz="1400" dirty="0" err="1"/>
              <a:t>understanding</a:t>
            </a:r>
            <a:r>
              <a:rPr lang="de-AT" sz="1400" dirty="0"/>
              <a:t> </a:t>
            </a:r>
            <a:r>
              <a:rPr lang="de-AT" sz="1400" dirty="0" err="1"/>
              <a:t>of</a:t>
            </a:r>
            <a:r>
              <a:rPr lang="de-AT" sz="1400" dirty="0"/>
              <a:t> </a:t>
            </a:r>
            <a:r>
              <a:rPr lang="de-AT" sz="1400" dirty="0" err="1"/>
              <a:t>and</a:t>
            </a:r>
            <a:r>
              <a:rPr lang="de-AT" sz="1400" dirty="0"/>
              <a:t> </a:t>
            </a:r>
            <a:r>
              <a:rPr lang="de-AT" sz="1400" dirty="0" err="1"/>
              <a:t>skills</a:t>
            </a:r>
            <a:r>
              <a:rPr lang="de-AT" sz="1400" dirty="0"/>
              <a:t> </a:t>
            </a:r>
            <a:r>
              <a:rPr lang="de-AT" sz="1400" dirty="0" err="1"/>
              <a:t>to</a:t>
            </a:r>
            <a:r>
              <a:rPr lang="de-AT" sz="1400" dirty="0"/>
              <a:t> </a:t>
            </a:r>
            <a:r>
              <a:rPr lang="de-AT" sz="1400" dirty="0" err="1"/>
              <a:t>create</a:t>
            </a:r>
            <a:r>
              <a:rPr lang="de-AT" sz="1400" dirty="0"/>
              <a:t> </a:t>
            </a:r>
            <a:r>
              <a:rPr lang="de-AT" sz="1400" dirty="0" err="1"/>
              <a:t>change</a:t>
            </a:r>
            <a:r>
              <a:rPr lang="de-AT" sz="1400" dirty="0"/>
              <a:t>, </a:t>
            </a:r>
            <a:r>
              <a:rPr lang="de-AT" sz="1400" dirty="0" err="1"/>
              <a:t>develop</a:t>
            </a:r>
            <a:r>
              <a:rPr lang="de-AT" sz="1400" dirty="0"/>
              <a:t> </a:t>
            </a:r>
            <a:r>
              <a:rPr lang="de-AT" sz="1400" dirty="0" err="1"/>
              <a:t>advocacy</a:t>
            </a:r>
            <a:r>
              <a:rPr lang="de-AT" sz="1400" dirty="0"/>
              <a:t>, </a:t>
            </a:r>
            <a:r>
              <a:rPr lang="de-AT" sz="1400" dirty="0" err="1"/>
              <a:t>leadership</a:t>
            </a:r>
            <a:r>
              <a:rPr lang="de-AT" sz="1400" dirty="0"/>
              <a:t> </a:t>
            </a:r>
            <a:r>
              <a:rPr lang="de-AT" sz="1400" dirty="0" err="1"/>
              <a:t>and</a:t>
            </a:r>
            <a:r>
              <a:rPr lang="de-AT" sz="1400" dirty="0"/>
              <a:t> </a:t>
            </a:r>
            <a:r>
              <a:rPr lang="de-AT" sz="1400" dirty="0" err="1"/>
              <a:t>authorship</a:t>
            </a:r>
            <a:r>
              <a:rPr lang="de-AT" sz="1400" dirty="0"/>
              <a:t> in </a:t>
            </a:r>
            <a:r>
              <a:rPr lang="de-AT" sz="1400" dirty="0" err="1"/>
              <a:t>and</a:t>
            </a:r>
            <a:r>
              <a:rPr lang="de-AT" sz="1400" dirty="0"/>
              <a:t> </a:t>
            </a:r>
            <a:r>
              <a:rPr lang="de-AT" sz="1400" dirty="0" err="1"/>
              <a:t>for</a:t>
            </a:r>
            <a:r>
              <a:rPr lang="de-AT" sz="1400" dirty="0"/>
              <a:t> </a:t>
            </a:r>
            <a:r>
              <a:rPr lang="de-AT" sz="1400" dirty="0" err="1"/>
              <a:t>sustainability</a:t>
            </a:r>
            <a:r>
              <a:rPr lang="de-AT" sz="1400" dirty="0"/>
              <a:t> </a:t>
            </a:r>
            <a:r>
              <a:rPr lang="de-AT" sz="1400" dirty="0" err="1"/>
              <a:t>communication</a:t>
            </a:r>
            <a:r>
              <a:rPr lang="de-AT" sz="1400" dirty="0"/>
              <a:t>.</a:t>
            </a:r>
            <a:endParaRPr lang="de-DE" sz="1400" dirty="0"/>
          </a:p>
          <a:p>
            <a:pPr>
              <a:lnSpc>
                <a:spcPct val="90000"/>
              </a:lnSpc>
              <a:buFontTx/>
              <a:buNone/>
            </a:pPr>
            <a:endParaRPr lang="de-DE" sz="1400" dirty="0"/>
          </a:p>
        </p:txBody>
      </p:sp>
    </p:spTree>
    <p:extLst>
      <p:ext uri="{BB962C8B-B14F-4D97-AF65-F5344CB8AC3E}">
        <p14:creationId xmlns:p14="http://schemas.microsoft.com/office/powerpoint/2010/main" val="404515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Overview</a:t>
            </a:r>
            <a:endParaRPr lang="de-AT" dirty="0"/>
          </a:p>
        </p:txBody>
      </p:sp>
      <p:sp>
        <p:nvSpPr>
          <p:cNvPr id="3" name="Inhaltsplatzhalter 2"/>
          <p:cNvSpPr>
            <a:spLocks noGrp="1"/>
          </p:cNvSpPr>
          <p:nvPr>
            <p:ph idx="1"/>
          </p:nvPr>
        </p:nvSpPr>
        <p:spPr/>
        <p:txBody>
          <a:bodyPr/>
          <a:lstStyle/>
          <a:p>
            <a:pPr marL="502920" indent="-457200">
              <a:buAutoNum type="alphaUcPeriod"/>
            </a:pPr>
            <a:r>
              <a:rPr lang="de-AT" dirty="0" err="1"/>
              <a:t>Definitions</a:t>
            </a:r>
            <a:endParaRPr lang="de-AT" dirty="0"/>
          </a:p>
          <a:p>
            <a:pPr marL="502920" indent="-457200">
              <a:buAutoNum type="alphaUcPeriod"/>
            </a:pPr>
            <a:r>
              <a:rPr lang="de-AT" dirty="0"/>
              <a:t>Frames </a:t>
            </a:r>
            <a:r>
              <a:rPr lang="de-AT" dirty="0" err="1"/>
              <a:t>as</a:t>
            </a:r>
            <a:r>
              <a:rPr lang="de-AT" dirty="0"/>
              <a:t> </a:t>
            </a:r>
            <a:r>
              <a:rPr lang="de-AT" dirty="0" err="1"/>
              <a:t>linguistic</a:t>
            </a:r>
            <a:r>
              <a:rPr lang="de-AT" dirty="0"/>
              <a:t> </a:t>
            </a:r>
            <a:r>
              <a:rPr lang="de-AT" dirty="0" err="1"/>
              <a:t>devices</a:t>
            </a:r>
            <a:endParaRPr lang="de-AT" dirty="0"/>
          </a:p>
          <a:p>
            <a:pPr marL="502920" indent="-457200">
              <a:buAutoNum type="alphaUcPeriod"/>
            </a:pPr>
            <a:r>
              <a:rPr lang="de-AT" dirty="0" err="1"/>
              <a:t>Framing</a:t>
            </a:r>
            <a:r>
              <a:rPr lang="de-AT" dirty="0"/>
              <a:t> </a:t>
            </a:r>
            <a:r>
              <a:rPr lang="de-AT" dirty="0" err="1"/>
              <a:t>examples</a:t>
            </a:r>
            <a:endParaRPr lang="de-AT" dirty="0"/>
          </a:p>
          <a:p>
            <a:pPr marL="502920" indent="-457200">
              <a:buAutoNum type="alphaUcPeriod"/>
            </a:pPr>
            <a:r>
              <a:rPr lang="de-AT" dirty="0" err="1"/>
              <a:t>Framing</a:t>
            </a:r>
            <a:r>
              <a:rPr lang="de-AT" dirty="0"/>
              <a:t> </a:t>
            </a:r>
            <a:r>
              <a:rPr lang="de-AT" i="1" dirty="0" err="1"/>
              <a:t>for</a:t>
            </a:r>
            <a:r>
              <a:rPr lang="de-AT" i="1" dirty="0"/>
              <a:t> </a:t>
            </a:r>
            <a:r>
              <a:rPr lang="de-AT" dirty="0" err="1"/>
              <a:t>the</a:t>
            </a:r>
            <a:r>
              <a:rPr lang="de-AT" dirty="0"/>
              <a:t> </a:t>
            </a:r>
            <a:r>
              <a:rPr lang="de-AT" dirty="0" err="1"/>
              <a:t>future</a:t>
            </a:r>
            <a:r>
              <a:rPr lang="de-AT" dirty="0"/>
              <a:t>?</a:t>
            </a:r>
          </a:p>
        </p:txBody>
      </p:sp>
    </p:spTree>
    <p:extLst>
      <p:ext uri="{BB962C8B-B14F-4D97-AF65-F5344CB8AC3E}">
        <p14:creationId xmlns:p14="http://schemas.microsoft.com/office/powerpoint/2010/main" val="178575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NZ" dirty="0"/>
              <a:t>Framing</a:t>
            </a:r>
          </a:p>
        </p:txBody>
      </p:sp>
      <p:sp>
        <p:nvSpPr>
          <p:cNvPr id="8195" name="Content Placeholder 2"/>
          <p:cNvSpPr>
            <a:spLocks noGrp="1"/>
          </p:cNvSpPr>
          <p:nvPr>
            <p:ph idx="1"/>
          </p:nvPr>
        </p:nvSpPr>
        <p:spPr/>
        <p:txBody>
          <a:bodyPr>
            <a:normAutofit/>
          </a:bodyPr>
          <a:lstStyle/>
          <a:p>
            <a:pPr marL="45720" indent="0">
              <a:buNone/>
            </a:pPr>
            <a:r>
              <a:rPr lang="en-US" dirty="0"/>
              <a:t>Hidden patterns = FRAMES</a:t>
            </a:r>
          </a:p>
          <a:p>
            <a:pPr marL="45720" indent="0">
              <a:buNone/>
            </a:pPr>
            <a:r>
              <a:rPr lang="en-US" dirty="0"/>
              <a:t>Process of FRAMING</a:t>
            </a:r>
          </a:p>
          <a:p>
            <a:pPr marL="45720" indent="0">
              <a:buNone/>
            </a:pPr>
            <a:endParaRPr lang="en-NZ" dirty="0"/>
          </a:p>
        </p:txBody>
      </p:sp>
      <p:pic>
        <p:nvPicPr>
          <p:cNvPr id="3" name="Grafik 2"/>
          <p:cNvPicPr>
            <a:picLocks noChangeAspect="1"/>
          </p:cNvPicPr>
          <p:nvPr/>
        </p:nvPicPr>
        <p:blipFill>
          <a:blip r:embed="rId3"/>
          <a:stretch>
            <a:fillRect/>
          </a:stretch>
        </p:blipFill>
        <p:spPr>
          <a:xfrm>
            <a:off x="6240016" y="1412776"/>
            <a:ext cx="3960440" cy="5004859"/>
          </a:xfrm>
          <a:prstGeom prst="rect">
            <a:avLst/>
          </a:prstGeom>
        </p:spPr>
      </p:pic>
      <p:sp>
        <p:nvSpPr>
          <p:cNvPr id="4" name="Textfeld 3"/>
          <p:cNvSpPr txBox="1"/>
          <p:nvPr/>
        </p:nvSpPr>
        <p:spPr>
          <a:xfrm rot="16200000">
            <a:off x="8412758" y="4230874"/>
            <a:ext cx="3888432" cy="276999"/>
          </a:xfrm>
          <a:prstGeom prst="rect">
            <a:avLst/>
          </a:prstGeom>
          <a:noFill/>
        </p:spPr>
        <p:txBody>
          <a:bodyPr wrap="square" rtlCol="0">
            <a:spAutoFit/>
          </a:bodyPr>
          <a:lstStyle/>
          <a:p>
            <a:r>
              <a:rPr lang="de-DE" sz="1200" dirty="0" smtClean="0"/>
              <a:t>Source: Picture </a:t>
            </a:r>
            <a:r>
              <a:rPr lang="de-DE" sz="1200" dirty="0" err="1" smtClean="0"/>
              <a:t>by</a:t>
            </a:r>
            <a:r>
              <a:rPr lang="de-DE" sz="1200" dirty="0" smtClean="0"/>
              <a:t> </a:t>
            </a:r>
            <a:r>
              <a:rPr lang="de-DE" sz="1200" dirty="0" err="1" smtClean="0">
                <a:hlinkClick r:id="rId4" tooltip="User:Fæ"/>
              </a:rPr>
              <a:t>Fæ</a:t>
            </a:r>
            <a:r>
              <a:rPr lang="de-DE" sz="1200" dirty="0" smtClean="0"/>
              <a:t> on commons.wikimedia.org</a:t>
            </a:r>
            <a:endParaRPr lang="de-DE" sz="1200" dirty="0"/>
          </a:p>
        </p:txBody>
      </p:sp>
    </p:spTree>
    <p:extLst>
      <p:ext uri="{BB962C8B-B14F-4D97-AF65-F5344CB8AC3E}">
        <p14:creationId xmlns:p14="http://schemas.microsoft.com/office/powerpoint/2010/main" val="82293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 </a:t>
            </a:r>
            <a:r>
              <a:rPr lang="de-AT" dirty="0" err="1"/>
              <a:t>Definitions</a:t>
            </a:r>
            <a:endParaRPr lang="de-AT" dirty="0"/>
          </a:p>
        </p:txBody>
      </p:sp>
      <p:sp>
        <p:nvSpPr>
          <p:cNvPr id="3" name="Inhaltsplatzhalter 2"/>
          <p:cNvSpPr>
            <a:spLocks noGrp="1"/>
          </p:cNvSpPr>
          <p:nvPr>
            <p:ph idx="1"/>
          </p:nvPr>
        </p:nvSpPr>
        <p:spPr/>
        <p:txBody>
          <a:bodyPr>
            <a:normAutofit fontScale="92500" lnSpcReduction="20000"/>
          </a:bodyPr>
          <a:lstStyle/>
          <a:p>
            <a:pPr marL="0" indent="0">
              <a:buNone/>
            </a:pPr>
            <a:r>
              <a:rPr lang="en-GB" altLang="de-DE" sz="2600" b="1" dirty="0" smtClean="0">
                <a:cs typeface="Times New Roman" panose="02020603050405020304" pitchFamily="18" charset="0"/>
              </a:rPr>
              <a:t>Framing</a:t>
            </a:r>
          </a:p>
          <a:p>
            <a:r>
              <a:rPr lang="en-GB" altLang="de-DE" sz="2600" dirty="0" smtClean="0">
                <a:cs typeface="Times New Roman" panose="02020603050405020304" pitchFamily="18" charset="0"/>
              </a:rPr>
              <a:t>a dynamic, circumstantially-bound process of opinion formation in which the prevailing modes of presentation in elite rhetoric and news media coverage shape mass opinion</a:t>
            </a:r>
          </a:p>
          <a:p>
            <a:r>
              <a:rPr lang="en-GB" altLang="de-DE" sz="2600" dirty="0" smtClean="0">
                <a:cs typeface="Times New Roman" panose="02020603050405020304" pitchFamily="18" charset="0"/>
              </a:rPr>
              <a:t>Framing effects refer to behavioural or attitudinal outcomes that are not due to differences in </a:t>
            </a:r>
            <a:r>
              <a:rPr lang="en-GB" altLang="de-DE" sz="2600" i="1" dirty="0" smtClean="0">
                <a:cs typeface="Times New Roman" panose="02020603050405020304" pitchFamily="18" charset="0"/>
              </a:rPr>
              <a:t>what </a:t>
            </a:r>
            <a:r>
              <a:rPr lang="en-GB" altLang="de-DE" sz="2600" dirty="0" smtClean="0">
                <a:cs typeface="Times New Roman" panose="02020603050405020304" pitchFamily="18" charset="0"/>
              </a:rPr>
              <a:t>is being communicated, but rather to variations in </a:t>
            </a:r>
            <a:r>
              <a:rPr lang="en-GB" altLang="de-DE" sz="2600" i="1" dirty="0" smtClean="0">
                <a:cs typeface="Times New Roman" panose="02020603050405020304" pitchFamily="18" charset="0"/>
              </a:rPr>
              <a:t>how</a:t>
            </a:r>
            <a:r>
              <a:rPr lang="en-GB" altLang="de-DE" sz="2600" dirty="0" smtClean="0">
                <a:cs typeface="Times New Roman" panose="02020603050405020304" pitchFamily="18" charset="0"/>
              </a:rPr>
              <a:t> a given piece of information is being presented (or framed) in public discourse. </a:t>
            </a:r>
          </a:p>
          <a:p>
            <a:r>
              <a:rPr lang="en-GB" sz="2600" dirty="0" err="1" smtClean="0"/>
              <a:t>Entman</a:t>
            </a:r>
            <a:r>
              <a:rPr lang="en-GB" sz="2600" dirty="0" smtClean="0"/>
              <a:t> (1996): „to frame means to select some aspects of a perceived reality and make them more salient in a communication text, in such a way as to promote a particular problem definition, causal interpretation, moral evaluation and/or treatment recommendation“</a:t>
            </a:r>
          </a:p>
          <a:p>
            <a:endParaRPr lang="en-GB" altLang="de-DE" sz="2600" dirty="0" smtClean="0">
              <a:cs typeface="Times New Roman" panose="02020603050405020304" pitchFamily="18" charset="0"/>
            </a:endParaRPr>
          </a:p>
          <a:p>
            <a:endParaRPr lang="en-GB" sz="2600" dirty="0"/>
          </a:p>
        </p:txBody>
      </p:sp>
    </p:spTree>
    <p:extLst>
      <p:ext uri="{BB962C8B-B14F-4D97-AF65-F5344CB8AC3E}">
        <p14:creationId xmlns:p14="http://schemas.microsoft.com/office/powerpoint/2010/main" val="207393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 </a:t>
            </a:r>
            <a:r>
              <a:rPr lang="de-AT" dirty="0" err="1"/>
              <a:t>Definitions</a:t>
            </a:r>
            <a:endParaRPr lang="de-AT" dirty="0"/>
          </a:p>
        </p:txBody>
      </p:sp>
      <p:sp>
        <p:nvSpPr>
          <p:cNvPr id="3" name="Inhaltsplatzhalter 2"/>
          <p:cNvSpPr>
            <a:spLocks noGrp="1"/>
          </p:cNvSpPr>
          <p:nvPr>
            <p:ph idx="1"/>
          </p:nvPr>
        </p:nvSpPr>
        <p:spPr/>
        <p:txBody>
          <a:bodyPr>
            <a:normAutofit/>
          </a:bodyPr>
          <a:lstStyle/>
          <a:p>
            <a:pPr marL="0" indent="0">
              <a:buNone/>
            </a:pPr>
            <a:r>
              <a:rPr lang="en-US" altLang="de-DE" sz="2600" b="1" dirty="0">
                <a:cs typeface="Times New Roman" panose="02020603050405020304" pitchFamily="18" charset="0"/>
              </a:rPr>
              <a:t>Framing</a:t>
            </a:r>
          </a:p>
          <a:p>
            <a:r>
              <a:rPr lang="en-US" altLang="de-DE" sz="2600" dirty="0">
                <a:cs typeface="Times New Roman" panose="02020603050405020304" pitchFamily="18" charset="0"/>
              </a:rPr>
              <a:t>Episodic framing the dominant form of broadcast news coverage – issues depicted as particular instances:  homeless person, single mother, laid off worker as symptomatic of poverty, particular criminal acts instead of overall trends in the level of crime (Iyengar, 1991)</a:t>
            </a:r>
          </a:p>
          <a:p>
            <a:r>
              <a:rPr lang="en-US" altLang="de-DE" sz="2600" dirty="0">
                <a:cs typeface="Times New Roman" panose="02020603050405020304" pitchFamily="18" charset="0"/>
              </a:rPr>
              <a:t>Thematic framing embeds issues in some general or societal context – historical trends in unemployment or poverty; news accompanied by expert analysis</a:t>
            </a:r>
          </a:p>
          <a:p>
            <a:endParaRPr lang="de-AT" sz="2600" dirty="0"/>
          </a:p>
        </p:txBody>
      </p:sp>
    </p:spTree>
    <p:extLst>
      <p:ext uri="{BB962C8B-B14F-4D97-AF65-F5344CB8AC3E}">
        <p14:creationId xmlns:p14="http://schemas.microsoft.com/office/powerpoint/2010/main" val="357717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 </a:t>
            </a:r>
            <a:r>
              <a:rPr lang="de-AT" dirty="0" err="1"/>
              <a:t>Definitions</a:t>
            </a:r>
            <a:endParaRPr lang="de-AT" dirty="0"/>
          </a:p>
        </p:txBody>
      </p:sp>
      <p:sp>
        <p:nvSpPr>
          <p:cNvPr id="3" name="Inhaltsplatzhalter 2"/>
          <p:cNvSpPr>
            <a:spLocks noGrp="1"/>
          </p:cNvSpPr>
          <p:nvPr>
            <p:ph idx="1"/>
          </p:nvPr>
        </p:nvSpPr>
        <p:spPr/>
        <p:txBody>
          <a:bodyPr>
            <a:normAutofit/>
          </a:bodyPr>
          <a:lstStyle/>
          <a:p>
            <a:pPr marL="0" indent="0">
              <a:buNone/>
            </a:pPr>
            <a:r>
              <a:rPr lang="en-GB" altLang="de-DE" sz="2600" b="1" dirty="0">
                <a:cs typeface="Times New Roman" panose="02020603050405020304" pitchFamily="18" charset="0"/>
              </a:rPr>
              <a:t>Frames</a:t>
            </a:r>
          </a:p>
          <a:p>
            <a:r>
              <a:rPr lang="en-GB" altLang="de-DE" sz="2600" dirty="0">
                <a:cs typeface="Times New Roman" panose="02020603050405020304" pitchFamily="18" charset="0"/>
              </a:rPr>
              <a:t>“The frame suggests what the controversy is about, the essence of the issue” </a:t>
            </a:r>
            <a:r>
              <a:rPr lang="en-GB" altLang="de-DE" sz="1600" dirty="0">
                <a:cs typeface="Times New Roman" panose="02020603050405020304" pitchFamily="18" charset="0"/>
              </a:rPr>
              <a:t>(</a:t>
            </a:r>
            <a:r>
              <a:rPr lang="en-GB" altLang="de-DE" sz="1600" dirty="0" err="1">
                <a:cs typeface="Times New Roman" panose="02020603050405020304" pitchFamily="18" charset="0"/>
              </a:rPr>
              <a:t>Gamson</a:t>
            </a:r>
            <a:r>
              <a:rPr lang="en-GB" altLang="de-DE" sz="1600" dirty="0">
                <a:cs typeface="Times New Roman" panose="02020603050405020304" pitchFamily="18" charset="0"/>
              </a:rPr>
              <a:t> &amp; Modigliani 1989, in </a:t>
            </a:r>
            <a:r>
              <a:rPr lang="en-GB" altLang="de-DE" sz="1600" dirty="0" err="1">
                <a:cs typeface="Times New Roman" panose="02020603050405020304" pitchFamily="18" charset="0"/>
              </a:rPr>
              <a:t>Vreese</a:t>
            </a:r>
            <a:r>
              <a:rPr lang="en-GB" altLang="de-DE" sz="1600" dirty="0">
                <a:cs typeface="Times New Roman" panose="02020603050405020304" pitchFamily="18" charset="0"/>
              </a:rPr>
              <a:t>: 27)</a:t>
            </a:r>
            <a:r>
              <a:rPr lang="en-GB" altLang="de-DE" sz="2600" dirty="0">
                <a:cs typeface="Times New Roman" panose="02020603050405020304" pitchFamily="18" charset="0"/>
              </a:rPr>
              <a:t> </a:t>
            </a:r>
          </a:p>
          <a:p>
            <a:r>
              <a:rPr lang="en-US" altLang="de-DE" sz="2600" dirty="0"/>
              <a:t>Frames are ..interpretative packages that give meaning to an issue </a:t>
            </a:r>
            <a:r>
              <a:rPr lang="en-US" altLang="de-DE" sz="1600" dirty="0"/>
              <a:t>(</a:t>
            </a:r>
            <a:r>
              <a:rPr lang="en-US" altLang="de-DE" sz="1600" dirty="0" err="1"/>
              <a:t>Gamson</a:t>
            </a:r>
            <a:r>
              <a:rPr lang="en-US" altLang="de-DE" sz="1600" dirty="0"/>
              <a:t> &amp; Modigliani, 1989: 3)</a:t>
            </a:r>
          </a:p>
          <a:p>
            <a:r>
              <a:rPr lang="en-US" altLang="de-DE" sz="2600" dirty="0"/>
              <a:t>Framing involves implicit information between the lines, the frame provides a context for the interpretation of a news message</a:t>
            </a:r>
            <a:endParaRPr lang="sv-SE" altLang="de-DE" sz="2600" dirty="0"/>
          </a:p>
          <a:p>
            <a:endParaRPr lang="de-AT" sz="2600" dirty="0"/>
          </a:p>
        </p:txBody>
      </p:sp>
    </p:spTree>
    <p:extLst>
      <p:ext uri="{BB962C8B-B14F-4D97-AF65-F5344CB8AC3E}">
        <p14:creationId xmlns:p14="http://schemas.microsoft.com/office/powerpoint/2010/main" val="99022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 </a:t>
            </a:r>
            <a:r>
              <a:rPr lang="de-AT" dirty="0" err="1"/>
              <a:t>Definitions</a:t>
            </a:r>
            <a:r>
              <a:rPr lang="de-AT" dirty="0"/>
              <a:t>	</a:t>
            </a:r>
          </a:p>
        </p:txBody>
      </p:sp>
      <p:sp>
        <p:nvSpPr>
          <p:cNvPr id="3" name="Inhaltsplatzhalter 2"/>
          <p:cNvSpPr>
            <a:spLocks noGrp="1"/>
          </p:cNvSpPr>
          <p:nvPr>
            <p:ph idx="1"/>
          </p:nvPr>
        </p:nvSpPr>
        <p:spPr/>
        <p:txBody>
          <a:bodyPr>
            <a:normAutofit lnSpcReduction="10000"/>
          </a:bodyPr>
          <a:lstStyle/>
          <a:p>
            <a:pPr marL="0" indent="0">
              <a:buNone/>
            </a:pPr>
            <a:r>
              <a:rPr lang="en-GB" sz="2600" b="1" dirty="0" smtClean="0"/>
              <a:t>Frames</a:t>
            </a:r>
          </a:p>
          <a:p>
            <a:r>
              <a:rPr lang="en-GB" sz="2600" dirty="0" smtClean="0"/>
              <a:t>Frames are perceptual experiences which activate some structures that we‘ve acquired in the course of previous experiences</a:t>
            </a:r>
          </a:p>
          <a:p>
            <a:r>
              <a:rPr lang="en-GB" sz="2600" dirty="0" smtClean="0"/>
              <a:t>„frames are persistent patterns of cognition, interpretation, and presentation, of selection, emphasis, and exclusion, by which symbol-handlers routinely organize discourse“ </a:t>
            </a:r>
            <a:r>
              <a:rPr lang="en-GB" sz="1600" dirty="0" smtClean="0"/>
              <a:t>(</a:t>
            </a:r>
            <a:r>
              <a:rPr lang="en-GB" sz="1600" dirty="0" err="1" smtClean="0"/>
              <a:t>Gitlin</a:t>
            </a:r>
            <a:r>
              <a:rPr lang="en-GB" sz="1600" dirty="0" smtClean="0"/>
              <a:t>, 1980)</a:t>
            </a:r>
          </a:p>
          <a:p>
            <a:r>
              <a:rPr lang="en-GB" sz="2600" dirty="0" smtClean="0"/>
              <a:t>„frames are organizing principles that are socially shared and persistent over time, that work symbolically to meaningfully structure the social world“ </a:t>
            </a:r>
            <a:r>
              <a:rPr lang="en-GB" sz="1600" dirty="0" smtClean="0"/>
              <a:t>(Reese et al., 2001)</a:t>
            </a:r>
          </a:p>
          <a:p>
            <a:endParaRPr lang="en-GB" sz="1600" dirty="0" smtClean="0"/>
          </a:p>
          <a:p>
            <a:pPr marL="0" indent="0">
              <a:buNone/>
            </a:pPr>
            <a:endParaRPr lang="en-GB" sz="1600" dirty="0"/>
          </a:p>
        </p:txBody>
      </p:sp>
    </p:spTree>
    <p:extLst>
      <p:ext uri="{BB962C8B-B14F-4D97-AF65-F5344CB8AC3E}">
        <p14:creationId xmlns:p14="http://schemas.microsoft.com/office/powerpoint/2010/main" val="1080680826"/>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2294</Words>
  <Application>Microsoft Office PowerPoint</Application>
  <PresentationFormat>Breitbild</PresentationFormat>
  <Paragraphs>248</Paragraphs>
  <Slides>22</Slides>
  <Notes>14</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Times New Roman</vt:lpstr>
      <vt:lpstr>Verdana</vt:lpstr>
      <vt:lpstr>Larissa-Design</vt:lpstr>
      <vt:lpstr>Communication for Sustainability</vt:lpstr>
      <vt:lpstr>Where are we?</vt:lpstr>
      <vt:lpstr>Learning outcomes</vt:lpstr>
      <vt:lpstr>Overview</vt:lpstr>
      <vt:lpstr>Framing</vt:lpstr>
      <vt:lpstr>A. Definitions</vt:lpstr>
      <vt:lpstr>A. Definitions</vt:lpstr>
      <vt:lpstr>A. Definitions</vt:lpstr>
      <vt:lpstr>A. Definitions </vt:lpstr>
      <vt:lpstr>B. Frames as language device</vt:lpstr>
      <vt:lpstr>B. Frames as language device</vt:lpstr>
      <vt:lpstr>C. Examples</vt:lpstr>
      <vt:lpstr>C. Examples</vt:lpstr>
      <vt:lpstr>C. Examples</vt:lpstr>
      <vt:lpstr>C. Examples</vt:lpstr>
      <vt:lpstr>C. Examples</vt:lpstr>
      <vt:lpstr>C. Examples</vt:lpstr>
      <vt:lpstr>C. Examples</vt:lpstr>
      <vt:lpstr>C. Examples</vt:lpstr>
      <vt:lpstr>C. Examples</vt:lpstr>
      <vt:lpstr>D. Framing for the future?</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zmml</dc:creator>
  <cp:lastModifiedBy>Windows-Benutzer</cp:lastModifiedBy>
  <cp:revision>355</cp:revision>
  <dcterms:created xsi:type="dcterms:W3CDTF">2011-07-07T10:45:47Z</dcterms:created>
  <dcterms:modified xsi:type="dcterms:W3CDTF">2023-08-30T08:08:56Z</dcterms:modified>
</cp:coreProperties>
</file>