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8" r:id="rId3"/>
    <p:sldId id="340" r:id="rId4"/>
    <p:sldId id="518" r:id="rId5"/>
    <p:sldId id="342" r:id="rId6"/>
    <p:sldId id="343" r:id="rId7"/>
    <p:sldId id="341" r:id="rId8"/>
    <p:sldId id="393" r:id="rId9"/>
    <p:sldId id="394" r:id="rId10"/>
    <p:sldId id="325" r:id="rId11"/>
    <p:sldId id="326" r:id="rId12"/>
    <p:sldId id="395" r:id="rId13"/>
    <p:sldId id="327" r:id="rId14"/>
    <p:sldId id="396" r:id="rId15"/>
    <p:sldId id="558" r:id="rId16"/>
    <p:sldId id="323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-Benutzer" initials="W" lastIdx="2" clrIdx="0">
    <p:extLst>
      <p:ext uri="{19B8F6BF-5375-455C-9EA6-DF929625EA0E}">
        <p15:presenceInfo xmlns:p15="http://schemas.microsoft.com/office/powerpoint/2012/main" userId="Windows-Benu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843F"/>
    <a:srgbClr val="861A59"/>
    <a:srgbClr val="BEBC32"/>
    <a:srgbClr val="00664B"/>
    <a:srgbClr val="FFFFFF"/>
    <a:srgbClr val="6CB8D8"/>
    <a:srgbClr val="DFC638"/>
    <a:srgbClr val="C1D694"/>
    <a:srgbClr val="A99090"/>
    <a:srgbClr val="3B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8" autoAdjust="0"/>
    <p:restoredTop sz="86111" autoAdjust="0"/>
  </p:normalViewPr>
  <p:slideViewPr>
    <p:cSldViewPr>
      <p:cViewPr varScale="1">
        <p:scale>
          <a:sx n="52" d="100"/>
          <a:sy n="52" d="100"/>
        </p:scale>
        <p:origin x="1446" y="39"/>
      </p:cViewPr>
      <p:guideLst>
        <p:guide orient="horz" pos="211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3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Communication </a:t>
          </a:r>
          <a:r>
            <a:rPr lang="en-US" i="1"/>
            <a:t>of</a:t>
          </a:r>
          <a:r>
            <a:rPr lang="en-US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Communication </a:t>
          </a:r>
          <a:r>
            <a:rPr lang="en-US" i="1" dirty="0"/>
            <a:t>of</a:t>
          </a:r>
          <a:r>
            <a:rPr lang="en-US" dirty="0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F63B37-9D97-4BC4-B33D-27A99C339467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A46995E-99E9-4F2C-9A68-65C8E5A5A7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 dirty="0"/>
            <a:t>Communication </a:t>
          </a:r>
          <a:r>
            <a:rPr lang="en-AU" i="1" dirty="0"/>
            <a:t>about</a:t>
          </a:r>
          <a:r>
            <a:rPr lang="en-AU" dirty="0"/>
            <a:t> CSR</a:t>
          </a:r>
          <a:endParaRPr lang="en-US" dirty="0"/>
        </a:p>
      </dgm:t>
    </dgm:pt>
    <dgm:pt modelId="{625693ED-AC03-4451-BDBE-1087B8CCB1CC}" type="parTrans" cxnId="{AFE7EF10-2523-4312-84E1-D879BC487563}">
      <dgm:prSet/>
      <dgm:spPr/>
      <dgm:t>
        <a:bodyPr/>
        <a:lstStyle/>
        <a:p>
          <a:endParaRPr lang="en-US"/>
        </a:p>
      </dgm:t>
    </dgm:pt>
    <dgm:pt modelId="{82A2E445-1040-430F-B9A8-D75F40CFEC7D}" type="sibTrans" cxnId="{AFE7EF10-2523-4312-84E1-D879BC487563}">
      <dgm:prSet/>
      <dgm:spPr/>
      <dgm:t>
        <a:bodyPr/>
        <a:lstStyle/>
        <a:p>
          <a:endParaRPr lang="en-US"/>
        </a:p>
      </dgm:t>
    </dgm:pt>
    <dgm:pt modelId="{4D60A5B2-0C16-47B1-B35A-5A055F6793D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AU"/>
            <a:t>Communication </a:t>
          </a:r>
          <a:r>
            <a:rPr lang="en-AU" i="1"/>
            <a:t>for </a:t>
          </a:r>
          <a:r>
            <a:rPr lang="en-AU" i="0"/>
            <a:t>transformation</a:t>
          </a:r>
          <a:r>
            <a:rPr lang="en-AU"/>
            <a:t>!</a:t>
          </a:r>
          <a:endParaRPr lang="en-US"/>
        </a:p>
      </dgm:t>
    </dgm:pt>
    <dgm:pt modelId="{16FE06E6-4584-4CE2-A133-C85A3877F31A}" type="parTrans" cxnId="{480837D0-4381-4028-9039-F1455C35F654}">
      <dgm:prSet/>
      <dgm:spPr/>
      <dgm:t>
        <a:bodyPr/>
        <a:lstStyle/>
        <a:p>
          <a:endParaRPr lang="en-US"/>
        </a:p>
      </dgm:t>
    </dgm:pt>
    <dgm:pt modelId="{2D0829CC-00C0-4148-8EC1-30786F7D9683}" type="sibTrans" cxnId="{480837D0-4381-4028-9039-F1455C35F654}">
      <dgm:prSet/>
      <dgm:spPr/>
      <dgm:t>
        <a:bodyPr/>
        <a:lstStyle/>
        <a:p>
          <a:endParaRPr lang="en-US"/>
        </a:p>
      </dgm:t>
    </dgm:pt>
    <dgm:pt modelId="{5C8BF656-C710-2441-9F07-1DB7D050EAA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Communication </a:t>
          </a:r>
          <a:r>
            <a:rPr lang="en-US" i="1" dirty="0"/>
            <a:t>of</a:t>
          </a:r>
          <a:r>
            <a:rPr lang="en-US" dirty="0"/>
            <a:t> Sustainability</a:t>
          </a:r>
        </a:p>
      </dgm:t>
    </dgm:pt>
    <dgm:pt modelId="{75D9FDB8-42B5-574D-B983-E1DD7C8EB0FF}" type="parTrans" cxnId="{04C9CDE8-279F-2E42-9F65-8D0BBF21C39F}">
      <dgm:prSet/>
      <dgm:spPr/>
      <dgm:t>
        <a:bodyPr/>
        <a:lstStyle/>
        <a:p>
          <a:endParaRPr lang="de-DE"/>
        </a:p>
      </dgm:t>
    </dgm:pt>
    <dgm:pt modelId="{CD178008-1C05-BA4B-BE17-1797C7DCE343}" type="sibTrans" cxnId="{04C9CDE8-279F-2E42-9F65-8D0BBF21C39F}">
      <dgm:prSet/>
      <dgm:spPr/>
      <dgm:t>
        <a:bodyPr/>
        <a:lstStyle/>
        <a:p>
          <a:endParaRPr lang="de-DE"/>
        </a:p>
      </dgm:t>
    </dgm:pt>
    <dgm:pt modelId="{8A769BE7-B4E8-497C-BF04-13619AB7B918}" type="pres">
      <dgm:prSet presAssocID="{F9F63B37-9D97-4BC4-B33D-27A99C3394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80FF428-4F6D-4801-93AF-8ABAD92ACA35}" type="pres">
      <dgm:prSet presAssocID="{5C8BF656-C710-2441-9F07-1DB7D050EAAD}" presName="compNode" presStyleCnt="0"/>
      <dgm:spPr/>
    </dgm:pt>
    <dgm:pt modelId="{842BEABF-87C0-4489-AF05-04D10DB7EE5E}" type="pres">
      <dgm:prSet presAssocID="{5C8BF656-C710-2441-9F07-1DB7D050EAA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CFAE5C-B76B-4F6A-9FF3-C62B0A17589F}" type="pres">
      <dgm:prSet presAssocID="{5C8BF656-C710-2441-9F07-1DB7D050EAA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3050241-BD6B-41DB-9A88-73C5EB53C3CB}" type="pres">
      <dgm:prSet presAssocID="{5C8BF656-C710-2441-9F07-1DB7D050EAAD}" presName="spaceRect" presStyleCnt="0"/>
      <dgm:spPr/>
    </dgm:pt>
    <dgm:pt modelId="{D9D49E46-57B2-4580-A6C6-682AD11B5BFC}" type="pres">
      <dgm:prSet presAssocID="{5C8BF656-C710-2441-9F07-1DB7D050EAAD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39B70D10-BF52-49FC-BAB5-74040F2B32A4}" type="pres">
      <dgm:prSet presAssocID="{CD178008-1C05-BA4B-BE17-1797C7DCE343}" presName="sibTrans" presStyleCnt="0"/>
      <dgm:spPr/>
    </dgm:pt>
    <dgm:pt modelId="{91EAB9AD-1285-4AD2-A394-7C5385B23F5B}" type="pres">
      <dgm:prSet presAssocID="{FA46995E-99E9-4F2C-9A68-65C8E5A5A744}" presName="compNode" presStyleCnt="0"/>
      <dgm:spPr/>
    </dgm:pt>
    <dgm:pt modelId="{10EEC3F1-B7F3-4E47-8CAA-407D3CEB89CF}" type="pres">
      <dgm:prSet presAssocID="{FA46995E-99E9-4F2C-9A68-65C8E5A5A74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5A43C1A-B054-4384-B709-2F3373F73CE6}" type="pres">
      <dgm:prSet presAssocID="{FA46995E-99E9-4F2C-9A68-65C8E5A5A744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Übertragen"/>
        </a:ext>
      </dgm:extLst>
    </dgm:pt>
    <dgm:pt modelId="{B38A8C39-30EE-435E-B90E-97B2C6D6086C}" type="pres">
      <dgm:prSet presAssocID="{FA46995E-99E9-4F2C-9A68-65C8E5A5A744}" presName="spaceRect" presStyleCnt="0"/>
      <dgm:spPr/>
    </dgm:pt>
    <dgm:pt modelId="{5537E61F-0F20-484D-829C-4655B8668FD4}" type="pres">
      <dgm:prSet presAssocID="{FA46995E-99E9-4F2C-9A68-65C8E5A5A744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  <dgm:pt modelId="{83DF0C18-58DB-45E0-A210-4BFDAA21349F}" type="pres">
      <dgm:prSet presAssocID="{82A2E445-1040-430F-B9A8-D75F40CFEC7D}" presName="sibTrans" presStyleCnt="0"/>
      <dgm:spPr/>
    </dgm:pt>
    <dgm:pt modelId="{B8B81BEF-8B03-4ED5-88C8-38F9AB668B98}" type="pres">
      <dgm:prSet presAssocID="{4D60A5B2-0C16-47B1-B35A-5A055F6793DF}" presName="compNode" presStyleCnt="0"/>
      <dgm:spPr/>
    </dgm:pt>
    <dgm:pt modelId="{C0A33E45-9CE7-4DBE-9DCF-ACB86EF784E1}" type="pres">
      <dgm:prSet presAssocID="{4D60A5B2-0C16-47B1-B35A-5A055F6793D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AC39B4A-8FDC-4C46-A82B-4D1873519FA4}" type="pres">
      <dgm:prSet presAssocID="{4D60A5B2-0C16-47B1-B35A-5A055F6793D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de-DE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46E55CC5-F2EE-4D99-88B7-2380164C9888}" type="pres">
      <dgm:prSet presAssocID="{4D60A5B2-0C16-47B1-B35A-5A055F6793DF}" presName="spaceRect" presStyleCnt="0"/>
      <dgm:spPr/>
    </dgm:pt>
    <dgm:pt modelId="{E54719AA-371F-4310-AF03-BE70CF48BCA5}" type="pres">
      <dgm:prSet presAssocID="{4D60A5B2-0C16-47B1-B35A-5A055F6793DF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FE7EF10-2523-4312-84E1-D879BC487563}" srcId="{F9F63B37-9D97-4BC4-B33D-27A99C339467}" destId="{FA46995E-99E9-4F2C-9A68-65C8E5A5A744}" srcOrd="1" destOrd="0" parTransId="{625693ED-AC03-4451-BDBE-1087B8CCB1CC}" sibTransId="{82A2E445-1040-430F-B9A8-D75F40CFEC7D}"/>
    <dgm:cxn modelId="{F60A92A4-7186-6D4F-92BD-A232095D809A}" type="presOf" srcId="{F9F63B37-9D97-4BC4-B33D-27A99C339467}" destId="{8A769BE7-B4E8-497C-BF04-13619AB7B918}" srcOrd="0" destOrd="0" presId="urn:microsoft.com/office/officeart/2018/5/layout/IconLeafLabelList"/>
    <dgm:cxn modelId="{85AAEAB5-587C-8B40-8751-CC34A0EAB749}" type="presOf" srcId="{5C8BF656-C710-2441-9F07-1DB7D050EAAD}" destId="{D9D49E46-57B2-4580-A6C6-682AD11B5BFC}" srcOrd="0" destOrd="0" presId="urn:microsoft.com/office/officeart/2018/5/layout/IconLeafLabelList"/>
    <dgm:cxn modelId="{98607C70-F6C9-EC44-90DC-81C67A8CD54A}" type="presOf" srcId="{4D60A5B2-0C16-47B1-B35A-5A055F6793DF}" destId="{E54719AA-371F-4310-AF03-BE70CF48BCA5}" srcOrd="0" destOrd="0" presId="urn:microsoft.com/office/officeart/2018/5/layout/IconLeafLabelList"/>
    <dgm:cxn modelId="{58F10955-8FC4-4A42-AD41-6802CDE59560}" type="presOf" srcId="{FA46995E-99E9-4F2C-9A68-65C8E5A5A744}" destId="{5537E61F-0F20-484D-829C-4655B8668FD4}" srcOrd="0" destOrd="0" presId="urn:microsoft.com/office/officeart/2018/5/layout/IconLeafLabelList"/>
    <dgm:cxn modelId="{480837D0-4381-4028-9039-F1455C35F654}" srcId="{F9F63B37-9D97-4BC4-B33D-27A99C339467}" destId="{4D60A5B2-0C16-47B1-B35A-5A055F6793DF}" srcOrd="2" destOrd="0" parTransId="{16FE06E6-4584-4CE2-A133-C85A3877F31A}" sibTransId="{2D0829CC-00C0-4148-8EC1-30786F7D9683}"/>
    <dgm:cxn modelId="{04C9CDE8-279F-2E42-9F65-8D0BBF21C39F}" srcId="{F9F63B37-9D97-4BC4-B33D-27A99C339467}" destId="{5C8BF656-C710-2441-9F07-1DB7D050EAAD}" srcOrd="0" destOrd="0" parTransId="{75D9FDB8-42B5-574D-B983-E1DD7C8EB0FF}" sibTransId="{CD178008-1C05-BA4B-BE17-1797C7DCE343}"/>
    <dgm:cxn modelId="{64F3D8F3-3F8C-C641-ADFF-D481BCB611A3}" type="presParOf" srcId="{8A769BE7-B4E8-497C-BF04-13619AB7B918}" destId="{380FF428-4F6D-4801-93AF-8ABAD92ACA35}" srcOrd="0" destOrd="0" presId="urn:microsoft.com/office/officeart/2018/5/layout/IconLeafLabelList"/>
    <dgm:cxn modelId="{ACDAA7FE-84DB-6345-8011-3BEF490AF90B}" type="presParOf" srcId="{380FF428-4F6D-4801-93AF-8ABAD92ACA35}" destId="{842BEABF-87C0-4489-AF05-04D10DB7EE5E}" srcOrd="0" destOrd="0" presId="urn:microsoft.com/office/officeart/2018/5/layout/IconLeafLabelList"/>
    <dgm:cxn modelId="{CDAB5C86-659B-EB43-B400-2A7B3EF311C6}" type="presParOf" srcId="{380FF428-4F6D-4801-93AF-8ABAD92ACA35}" destId="{DACFAE5C-B76B-4F6A-9FF3-C62B0A17589F}" srcOrd="1" destOrd="0" presId="urn:microsoft.com/office/officeart/2018/5/layout/IconLeafLabelList"/>
    <dgm:cxn modelId="{B0D58932-09EF-054F-BA9E-EC4339B4E093}" type="presParOf" srcId="{380FF428-4F6D-4801-93AF-8ABAD92ACA35}" destId="{93050241-BD6B-41DB-9A88-73C5EB53C3CB}" srcOrd="2" destOrd="0" presId="urn:microsoft.com/office/officeart/2018/5/layout/IconLeafLabelList"/>
    <dgm:cxn modelId="{E96C08C6-BE33-A548-AD69-D0B82D3487B4}" type="presParOf" srcId="{380FF428-4F6D-4801-93AF-8ABAD92ACA35}" destId="{D9D49E46-57B2-4580-A6C6-682AD11B5BFC}" srcOrd="3" destOrd="0" presId="urn:microsoft.com/office/officeart/2018/5/layout/IconLeafLabelList"/>
    <dgm:cxn modelId="{AC83C183-7F52-AE48-8FF7-BE1EECD77B12}" type="presParOf" srcId="{8A769BE7-B4E8-497C-BF04-13619AB7B918}" destId="{39B70D10-BF52-49FC-BAB5-74040F2B32A4}" srcOrd="1" destOrd="0" presId="urn:microsoft.com/office/officeart/2018/5/layout/IconLeafLabelList"/>
    <dgm:cxn modelId="{91DE43F4-E359-5041-9DA7-65CF680766A2}" type="presParOf" srcId="{8A769BE7-B4E8-497C-BF04-13619AB7B918}" destId="{91EAB9AD-1285-4AD2-A394-7C5385B23F5B}" srcOrd="2" destOrd="0" presId="urn:microsoft.com/office/officeart/2018/5/layout/IconLeafLabelList"/>
    <dgm:cxn modelId="{3EDB668B-2D79-1F43-8B8A-B2A2814160BD}" type="presParOf" srcId="{91EAB9AD-1285-4AD2-A394-7C5385B23F5B}" destId="{10EEC3F1-B7F3-4E47-8CAA-407D3CEB89CF}" srcOrd="0" destOrd="0" presId="urn:microsoft.com/office/officeart/2018/5/layout/IconLeafLabelList"/>
    <dgm:cxn modelId="{BA6F68A6-9869-F74F-89F5-CB479F71547B}" type="presParOf" srcId="{91EAB9AD-1285-4AD2-A394-7C5385B23F5B}" destId="{65A43C1A-B054-4384-B709-2F3373F73CE6}" srcOrd="1" destOrd="0" presId="urn:microsoft.com/office/officeart/2018/5/layout/IconLeafLabelList"/>
    <dgm:cxn modelId="{3709F7AB-23BF-B74A-AADD-252A4AF6A766}" type="presParOf" srcId="{91EAB9AD-1285-4AD2-A394-7C5385B23F5B}" destId="{B38A8C39-30EE-435E-B90E-97B2C6D6086C}" srcOrd="2" destOrd="0" presId="urn:microsoft.com/office/officeart/2018/5/layout/IconLeafLabelList"/>
    <dgm:cxn modelId="{384F6EA6-CA5C-394B-A304-CD952029F2EA}" type="presParOf" srcId="{91EAB9AD-1285-4AD2-A394-7C5385B23F5B}" destId="{5537E61F-0F20-484D-829C-4655B8668FD4}" srcOrd="3" destOrd="0" presId="urn:microsoft.com/office/officeart/2018/5/layout/IconLeafLabelList"/>
    <dgm:cxn modelId="{CB3CBDEC-F453-D947-AC1A-65A4AA1EA424}" type="presParOf" srcId="{8A769BE7-B4E8-497C-BF04-13619AB7B918}" destId="{83DF0C18-58DB-45E0-A210-4BFDAA21349F}" srcOrd="3" destOrd="0" presId="urn:microsoft.com/office/officeart/2018/5/layout/IconLeafLabelList"/>
    <dgm:cxn modelId="{89202737-1283-A340-9A3C-0A480BFEB6E6}" type="presParOf" srcId="{8A769BE7-B4E8-497C-BF04-13619AB7B918}" destId="{B8B81BEF-8B03-4ED5-88C8-38F9AB668B98}" srcOrd="4" destOrd="0" presId="urn:microsoft.com/office/officeart/2018/5/layout/IconLeafLabelList"/>
    <dgm:cxn modelId="{0CE859A8-F294-7B4E-9DFC-04DD316F80A4}" type="presParOf" srcId="{B8B81BEF-8B03-4ED5-88C8-38F9AB668B98}" destId="{C0A33E45-9CE7-4DBE-9DCF-ACB86EF784E1}" srcOrd="0" destOrd="0" presId="urn:microsoft.com/office/officeart/2018/5/layout/IconLeafLabelList"/>
    <dgm:cxn modelId="{1885334F-31AB-7C45-868A-367BE490DD4C}" type="presParOf" srcId="{B8B81BEF-8B03-4ED5-88C8-38F9AB668B98}" destId="{AAC39B4A-8FDC-4C46-A82B-4D1873519FA4}" srcOrd="1" destOrd="0" presId="urn:microsoft.com/office/officeart/2018/5/layout/IconLeafLabelList"/>
    <dgm:cxn modelId="{9DDC73A2-9D25-AD48-AA03-FAB0F67096A7}" type="presParOf" srcId="{B8B81BEF-8B03-4ED5-88C8-38F9AB668B98}" destId="{46E55CC5-F2EE-4D99-88B7-2380164C9888}" srcOrd="2" destOrd="0" presId="urn:microsoft.com/office/officeart/2018/5/layout/IconLeafLabelList"/>
    <dgm:cxn modelId="{5EDE3AB0-872A-2447-A8FA-9A15C869EBEA}" type="presParOf" srcId="{B8B81BEF-8B03-4ED5-88C8-38F9AB668B98}" destId="{E54719AA-371F-4310-AF03-BE70CF48BCA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D2E00-717F-8345-B535-86F28725BCA6}" type="doc">
      <dgm:prSet loTypeId="urn:microsoft.com/office/officeart/2005/8/layout/cycle6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094B210-F34F-D44D-A4F7-A3D31D192FC4}">
      <dgm:prSet phldrT="[Text]"/>
      <dgm:spPr/>
      <dgm:t>
        <a:bodyPr/>
        <a:lstStyle/>
        <a:p>
          <a:r>
            <a:rPr lang="de-DE" dirty="0" err="1"/>
            <a:t>Civil</a:t>
          </a:r>
          <a:r>
            <a:rPr lang="de-DE" dirty="0"/>
            <a:t> Society</a:t>
          </a:r>
        </a:p>
      </dgm:t>
    </dgm:pt>
    <dgm:pt modelId="{ECC19C25-1644-9D4E-B8DC-A8D806F4D888}" type="parTrans" cxnId="{486D5FBB-C656-8641-A2F5-AF8778D5C32C}">
      <dgm:prSet/>
      <dgm:spPr/>
      <dgm:t>
        <a:bodyPr/>
        <a:lstStyle/>
        <a:p>
          <a:endParaRPr lang="de-DE"/>
        </a:p>
      </dgm:t>
    </dgm:pt>
    <dgm:pt modelId="{D49FB862-429D-0945-9A1A-A5390F22C000}" type="sibTrans" cxnId="{486D5FBB-C656-8641-A2F5-AF8778D5C32C}">
      <dgm:prSet/>
      <dgm:spPr/>
      <dgm:t>
        <a:bodyPr/>
        <a:lstStyle/>
        <a:p>
          <a:endParaRPr lang="de-DE"/>
        </a:p>
      </dgm:t>
    </dgm:pt>
    <dgm:pt modelId="{2CCA18AC-770E-A646-A4BB-E5C513F13871}">
      <dgm:prSet phldrT="[Text]"/>
      <dgm:spPr/>
      <dgm:t>
        <a:bodyPr/>
        <a:lstStyle/>
        <a:p>
          <a:r>
            <a:rPr lang="de-DE" dirty="0"/>
            <a:t>Education</a:t>
          </a:r>
        </a:p>
      </dgm:t>
    </dgm:pt>
    <dgm:pt modelId="{3465DAC9-2F7F-F947-90BB-574289A6334A}" type="parTrans" cxnId="{1E442BCC-B418-E14B-B824-30D37ADA978D}">
      <dgm:prSet/>
      <dgm:spPr/>
      <dgm:t>
        <a:bodyPr/>
        <a:lstStyle/>
        <a:p>
          <a:endParaRPr lang="de-DE"/>
        </a:p>
      </dgm:t>
    </dgm:pt>
    <dgm:pt modelId="{525DD11E-0278-164B-8829-E2DAEF3711BF}" type="sibTrans" cxnId="{1E442BCC-B418-E14B-B824-30D37ADA978D}">
      <dgm:prSet/>
      <dgm:spPr/>
      <dgm:t>
        <a:bodyPr/>
        <a:lstStyle/>
        <a:p>
          <a:endParaRPr lang="de-DE"/>
        </a:p>
      </dgm:t>
    </dgm:pt>
    <dgm:pt modelId="{E90D0BF3-C1F1-2841-B0C2-BC3521FC3C00}">
      <dgm:prSet phldrT="[Text]"/>
      <dgm:spPr/>
      <dgm:t>
        <a:bodyPr/>
        <a:lstStyle/>
        <a:p>
          <a:r>
            <a:rPr lang="de-DE" dirty="0"/>
            <a:t>Media </a:t>
          </a:r>
        </a:p>
      </dgm:t>
    </dgm:pt>
    <dgm:pt modelId="{AFC994B1-FEBB-F54C-8859-043C0CE6A663}" type="parTrans" cxnId="{FA265899-C29E-0C4F-AAEF-25BFE3A60E6E}">
      <dgm:prSet/>
      <dgm:spPr/>
      <dgm:t>
        <a:bodyPr/>
        <a:lstStyle/>
        <a:p>
          <a:endParaRPr lang="de-DE"/>
        </a:p>
      </dgm:t>
    </dgm:pt>
    <dgm:pt modelId="{13E3730D-839B-3F4C-A1DB-6A8255EB466A}" type="sibTrans" cxnId="{FA265899-C29E-0C4F-AAEF-25BFE3A60E6E}">
      <dgm:prSet/>
      <dgm:spPr/>
      <dgm:t>
        <a:bodyPr/>
        <a:lstStyle/>
        <a:p>
          <a:endParaRPr lang="de-DE"/>
        </a:p>
      </dgm:t>
    </dgm:pt>
    <dgm:pt modelId="{B3C29FBF-B90B-4B41-976C-D7C80F16ED97}">
      <dgm:prSet phldrT="[Text]"/>
      <dgm:spPr/>
      <dgm:t>
        <a:bodyPr/>
        <a:lstStyle/>
        <a:p>
          <a:r>
            <a:rPr lang="de-DE" dirty="0"/>
            <a:t>Science</a:t>
          </a:r>
        </a:p>
      </dgm:t>
    </dgm:pt>
    <dgm:pt modelId="{0FA7395F-4F3A-7C4C-942B-E4335EBEFFDB}" type="parTrans" cxnId="{965E84FF-34F6-BE43-BA15-7EED79B2143C}">
      <dgm:prSet/>
      <dgm:spPr/>
      <dgm:t>
        <a:bodyPr/>
        <a:lstStyle/>
        <a:p>
          <a:endParaRPr lang="de-DE"/>
        </a:p>
      </dgm:t>
    </dgm:pt>
    <dgm:pt modelId="{A4F033B7-D582-6B40-B82E-0A4DAAD30EC3}" type="sibTrans" cxnId="{965E84FF-34F6-BE43-BA15-7EED79B2143C}">
      <dgm:prSet/>
      <dgm:spPr/>
      <dgm:t>
        <a:bodyPr/>
        <a:lstStyle/>
        <a:p>
          <a:endParaRPr lang="de-DE"/>
        </a:p>
      </dgm:t>
    </dgm:pt>
    <dgm:pt modelId="{2C117B32-9986-D14B-9C56-403755531BD8}">
      <dgm:prSet phldrT="[Text]"/>
      <dgm:spPr/>
      <dgm:t>
        <a:bodyPr/>
        <a:lstStyle/>
        <a:p>
          <a:r>
            <a:rPr lang="de-DE" dirty="0"/>
            <a:t>Politics</a:t>
          </a:r>
        </a:p>
      </dgm:t>
    </dgm:pt>
    <dgm:pt modelId="{5D0F1D82-4614-F84C-8F67-DC18A8F78D1C}" type="parTrans" cxnId="{188978C5-E0A0-3442-892B-D17F93AB2CF0}">
      <dgm:prSet/>
      <dgm:spPr/>
      <dgm:t>
        <a:bodyPr/>
        <a:lstStyle/>
        <a:p>
          <a:endParaRPr lang="de-DE"/>
        </a:p>
      </dgm:t>
    </dgm:pt>
    <dgm:pt modelId="{0E2A489F-D869-7442-B718-E18004B202FA}" type="sibTrans" cxnId="{188978C5-E0A0-3442-892B-D17F93AB2CF0}">
      <dgm:prSet/>
      <dgm:spPr/>
      <dgm:t>
        <a:bodyPr/>
        <a:lstStyle/>
        <a:p>
          <a:endParaRPr lang="de-DE"/>
        </a:p>
      </dgm:t>
    </dgm:pt>
    <dgm:pt modelId="{48207278-B1AC-A141-8484-DE59D4E584C0}">
      <dgm:prSet phldrT="[Text]"/>
      <dgm:spPr/>
      <dgm:t>
        <a:bodyPr/>
        <a:lstStyle/>
        <a:p>
          <a:r>
            <a:rPr lang="de-DE" dirty="0"/>
            <a:t>Economy / </a:t>
          </a:r>
          <a:r>
            <a:rPr lang="de-DE" dirty="0" err="1"/>
            <a:t>Industry</a:t>
          </a:r>
          <a:endParaRPr lang="de-DE" dirty="0"/>
        </a:p>
      </dgm:t>
    </dgm:pt>
    <dgm:pt modelId="{FA0F4731-5E90-2E4A-97CE-F9528457D93D}" type="parTrans" cxnId="{63AB7085-427F-6947-9F4C-ECC60F026249}">
      <dgm:prSet/>
      <dgm:spPr/>
      <dgm:t>
        <a:bodyPr/>
        <a:lstStyle/>
        <a:p>
          <a:endParaRPr lang="de-DE"/>
        </a:p>
      </dgm:t>
    </dgm:pt>
    <dgm:pt modelId="{DE62E0C9-1340-2C42-867E-9BD3A6C5E317}" type="sibTrans" cxnId="{63AB7085-427F-6947-9F4C-ECC60F026249}">
      <dgm:prSet/>
      <dgm:spPr/>
      <dgm:t>
        <a:bodyPr/>
        <a:lstStyle/>
        <a:p>
          <a:endParaRPr lang="de-DE"/>
        </a:p>
      </dgm:t>
    </dgm:pt>
    <dgm:pt modelId="{20F1D7FF-9990-9C4E-942E-BD1FEF145A52}" type="pres">
      <dgm:prSet presAssocID="{4A2D2E00-717F-8345-B535-86F28725BCA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5086D81-233D-5447-ACB2-A11F425E1A4D}" type="pres">
      <dgm:prSet presAssocID="{8094B210-F34F-D44D-A4F7-A3D31D192FC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52CB16F-86DC-7C4F-9869-EA37EACB4994}" type="pres">
      <dgm:prSet presAssocID="{8094B210-F34F-D44D-A4F7-A3D31D192FC4}" presName="spNode" presStyleCnt="0"/>
      <dgm:spPr/>
    </dgm:pt>
    <dgm:pt modelId="{66AF01CA-72B7-084B-A1B5-F27B31474AA9}" type="pres">
      <dgm:prSet presAssocID="{D49FB862-429D-0945-9A1A-A5390F22C000}" presName="sibTrans" presStyleLbl="sibTrans1D1" presStyleIdx="0" presStyleCnt="6"/>
      <dgm:spPr/>
      <dgm:t>
        <a:bodyPr/>
        <a:lstStyle/>
        <a:p>
          <a:endParaRPr lang="de-DE"/>
        </a:p>
      </dgm:t>
    </dgm:pt>
    <dgm:pt modelId="{74AABAF1-99A7-D742-8CAC-B21DAB2D6BF7}" type="pres">
      <dgm:prSet presAssocID="{2CCA18AC-770E-A646-A4BB-E5C513F1387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D001F2-9A05-5849-AB9E-6E28AFD523BC}" type="pres">
      <dgm:prSet presAssocID="{2CCA18AC-770E-A646-A4BB-E5C513F13871}" presName="spNode" presStyleCnt="0"/>
      <dgm:spPr/>
    </dgm:pt>
    <dgm:pt modelId="{CDF62039-7FD7-3B46-8681-791093745072}" type="pres">
      <dgm:prSet presAssocID="{525DD11E-0278-164B-8829-E2DAEF3711BF}" presName="sibTrans" presStyleLbl="sibTrans1D1" presStyleIdx="1" presStyleCnt="6"/>
      <dgm:spPr/>
      <dgm:t>
        <a:bodyPr/>
        <a:lstStyle/>
        <a:p>
          <a:endParaRPr lang="de-DE"/>
        </a:p>
      </dgm:t>
    </dgm:pt>
    <dgm:pt modelId="{1A276F39-B4DB-C743-9D29-3F5DB616D70F}" type="pres">
      <dgm:prSet presAssocID="{E90D0BF3-C1F1-2841-B0C2-BC3521FC3C0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9B96DB-70DB-C64A-86F2-B65183CCD2C2}" type="pres">
      <dgm:prSet presAssocID="{E90D0BF3-C1F1-2841-B0C2-BC3521FC3C00}" presName="spNode" presStyleCnt="0"/>
      <dgm:spPr/>
    </dgm:pt>
    <dgm:pt modelId="{31154CB3-0FA6-6146-8B44-04285E3CC031}" type="pres">
      <dgm:prSet presAssocID="{13E3730D-839B-3F4C-A1DB-6A8255EB466A}" presName="sibTrans" presStyleLbl="sibTrans1D1" presStyleIdx="2" presStyleCnt="6"/>
      <dgm:spPr/>
      <dgm:t>
        <a:bodyPr/>
        <a:lstStyle/>
        <a:p>
          <a:endParaRPr lang="de-DE"/>
        </a:p>
      </dgm:t>
    </dgm:pt>
    <dgm:pt modelId="{F915D4D1-72EB-8E41-84AD-D56C24D47807}" type="pres">
      <dgm:prSet presAssocID="{B3C29FBF-B90B-4B41-976C-D7C80F16ED9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2ED89AB-7C95-4C48-933A-F7918F2BBF34}" type="pres">
      <dgm:prSet presAssocID="{B3C29FBF-B90B-4B41-976C-D7C80F16ED97}" presName="spNode" presStyleCnt="0"/>
      <dgm:spPr/>
    </dgm:pt>
    <dgm:pt modelId="{044B17E2-001F-5449-AE24-E3D20E7D3093}" type="pres">
      <dgm:prSet presAssocID="{A4F033B7-D582-6B40-B82E-0A4DAAD30EC3}" presName="sibTrans" presStyleLbl="sibTrans1D1" presStyleIdx="3" presStyleCnt="6"/>
      <dgm:spPr/>
      <dgm:t>
        <a:bodyPr/>
        <a:lstStyle/>
        <a:p>
          <a:endParaRPr lang="de-DE"/>
        </a:p>
      </dgm:t>
    </dgm:pt>
    <dgm:pt modelId="{186EFF71-DF0D-1A43-BC75-6BCCBDEB6ABA}" type="pres">
      <dgm:prSet presAssocID="{2C117B32-9986-D14B-9C56-403755531BD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6CC498-0E4C-D34B-B27D-830EA1C88A87}" type="pres">
      <dgm:prSet presAssocID="{2C117B32-9986-D14B-9C56-403755531BD8}" presName="spNode" presStyleCnt="0"/>
      <dgm:spPr/>
    </dgm:pt>
    <dgm:pt modelId="{C0EA65D0-88FC-3841-8FE9-59E4214AB466}" type="pres">
      <dgm:prSet presAssocID="{0E2A489F-D869-7442-B718-E18004B202FA}" presName="sibTrans" presStyleLbl="sibTrans1D1" presStyleIdx="4" presStyleCnt="6"/>
      <dgm:spPr/>
      <dgm:t>
        <a:bodyPr/>
        <a:lstStyle/>
        <a:p>
          <a:endParaRPr lang="de-DE"/>
        </a:p>
      </dgm:t>
    </dgm:pt>
    <dgm:pt modelId="{BFF43DD6-9822-994D-BB5F-15922EB4920F}" type="pres">
      <dgm:prSet presAssocID="{48207278-B1AC-A141-8484-DE59D4E584C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7C6F572-E347-A749-B385-0B4ACFC49475}" type="pres">
      <dgm:prSet presAssocID="{48207278-B1AC-A141-8484-DE59D4E584C0}" presName="spNode" presStyleCnt="0"/>
      <dgm:spPr/>
    </dgm:pt>
    <dgm:pt modelId="{921ECD04-59EF-174C-8926-C8EEF2AFF822}" type="pres">
      <dgm:prSet presAssocID="{DE62E0C9-1340-2C42-867E-9BD3A6C5E317}" presName="sibTrans" presStyleLbl="sibTrans1D1" presStyleIdx="5" presStyleCnt="6"/>
      <dgm:spPr/>
      <dgm:t>
        <a:bodyPr/>
        <a:lstStyle/>
        <a:p>
          <a:endParaRPr lang="de-DE"/>
        </a:p>
      </dgm:t>
    </dgm:pt>
  </dgm:ptLst>
  <dgm:cxnLst>
    <dgm:cxn modelId="{F5D3FC75-DF74-E64A-8023-4032A7634FC7}" type="presOf" srcId="{4A2D2E00-717F-8345-B535-86F28725BCA6}" destId="{20F1D7FF-9990-9C4E-942E-BD1FEF145A52}" srcOrd="0" destOrd="0" presId="urn:microsoft.com/office/officeart/2005/8/layout/cycle6"/>
    <dgm:cxn modelId="{CBBA4A54-7094-E147-8736-0F186430EABC}" type="presOf" srcId="{48207278-B1AC-A141-8484-DE59D4E584C0}" destId="{BFF43DD6-9822-994D-BB5F-15922EB4920F}" srcOrd="0" destOrd="0" presId="urn:microsoft.com/office/officeart/2005/8/layout/cycle6"/>
    <dgm:cxn modelId="{56ED9A92-BF96-D849-9C0D-319A5202AAA6}" type="presOf" srcId="{13E3730D-839B-3F4C-A1DB-6A8255EB466A}" destId="{31154CB3-0FA6-6146-8B44-04285E3CC031}" srcOrd="0" destOrd="0" presId="urn:microsoft.com/office/officeart/2005/8/layout/cycle6"/>
    <dgm:cxn modelId="{188978C5-E0A0-3442-892B-D17F93AB2CF0}" srcId="{4A2D2E00-717F-8345-B535-86F28725BCA6}" destId="{2C117B32-9986-D14B-9C56-403755531BD8}" srcOrd="4" destOrd="0" parTransId="{5D0F1D82-4614-F84C-8F67-DC18A8F78D1C}" sibTransId="{0E2A489F-D869-7442-B718-E18004B202FA}"/>
    <dgm:cxn modelId="{0B86ACD4-527A-CB48-A048-F1440FC38B74}" type="presOf" srcId="{525DD11E-0278-164B-8829-E2DAEF3711BF}" destId="{CDF62039-7FD7-3B46-8681-791093745072}" srcOrd="0" destOrd="0" presId="urn:microsoft.com/office/officeart/2005/8/layout/cycle6"/>
    <dgm:cxn modelId="{63AB7085-427F-6947-9F4C-ECC60F026249}" srcId="{4A2D2E00-717F-8345-B535-86F28725BCA6}" destId="{48207278-B1AC-A141-8484-DE59D4E584C0}" srcOrd="5" destOrd="0" parTransId="{FA0F4731-5E90-2E4A-97CE-F9528457D93D}" sibTransId="{DE62E0C9-1340-2C42-867E-9BD3A6C5E317}"/>
    <dgm:cxn modelId="{6F30908F-CC05-BC48-9E3E-1CF3053C5A58}" type="presOf" srcId="{D49FB862-429D-0945-9A1A-A5390F22C000}" destId="{66AF01CA-72B7-084B-A1B5-F27B31474AA9}" srcOrd="0" destOrd="0" presId="urn:microsoft.com/office/officeart/2005/8/layout/cycle6"/>
    <dgm:cxn modelId="{FA265899-C29E-0C4F-AAEF-25BFE3A60E6E}" srcId="{4A2D2E00-717F-8345-B535-86F28725BCA6}" destId="{E90D0BF3-C1F1-2841-B0C2-BC3521FC3C00}" srcOrd="2" destOrd="0" parTransId="{AFC994B1-FEBB-F54C-8859-043C0CE6A663}" sibTransId="{13E3730D-839B-3F4C-A1DB-6A8255EB466A}"/>
    <dgm:cxn modelId="{1E442BCC-B418-E14B-B824-30D37ADA978D}" srcId="{4A2D2E00-717F-8345-B535-86F28725BCA6}" destId="{2CCA18AC-770E-A646-A4BB-E5C513F13871}" srcOrd="1" destOrd="0" parTransId="{3465DAC9-2F7F-F947-90BB-574289A6334A}" sibTransId="{525DD11E-0278-164B-8829-E2DAEF3711BF}"/>
    <dgm:cxn modelId="{2186B00F-87E0-D946-B108-0D1E67CDD918}" type="presOf" srcId="{DE62E0C9-1340-2C42-867E-9BD3A6C5E317}" destId="{921ECD04-59EF-174C-8926-C8EEF2AFF822}" srcOrd="0" destOrd="0" presId="urn:microsoft.com/office/officeart/2005/8/layout/cycle6"/>
    <dgm:cxn modelId="{965E84FF-34F6-BE43-BA15-7EED79B2143C}" srcId="{4A2D2E00-717F-8345-B535-86F28725BCA6}" destId="{B3C29FBF-B90B-4B41-976C-D7C80F16ED97}" srcOrd="3" destOrd="0" parTransId="{0FA7395F-4F3A-7C4C-942B-E4335EBEFFDB}" sibTransId="{A4F033B7-D582-6B40-B82E-0A4DAAD30EC3}"/>
    <dgm:cxn modelId="{4EB99551-5FD1-114A-85EE-C81DA432BE50}" type="presOf" srcId="{2C117B32-9986-D14B-9C56-403755531BD8}" destId="{186EFF71-DF0D-1A43-BC75-6BCCBDEB6ABA}" srcOrd="0" destOrd="0" presId="urn:microsoft.com/office/officeart/2005/8/layout/cycle6"/>
    <dgm:cxn modelId="{D949BB28-90F5-9E44-9815-CACA5B34EABA}" type="presOf" srcId="{E90D0BF3-C1F1-2841-B0C2-BC3521FC3C00}" destId="{1A276F39-B4DB-C743-9D29-3F5DB616D70F}" srcOrd="0" destOrd="0" presId="urn:microsoft.com/office/officeart/2005/8/layout/cycle6"/>
    <dgm:cxn modelId="{486D5FBB-C656-8641-A2F5-AF8778D5C32C}" srcId="{4A2D2E00-717F-8345-B535-86F28725BCA6}" destId="{8094B210-F34F-D44D-A4F7-A3D31D192FC4}" srcOrd="0" destOrd="0" parTransId="{ECC19C25-1644-9D4E-B8DC-A8D806F4D888}" sibTransId="{D49FB862-429D-0945-9A1A-A5390F22C000}"/>
    <dgm:cxn modelId="{9DC332DB-60F9-3941-A045-9D739CC1B5BE}" type="presOf" srcId="{8094B210-F34F-D44D-A4F7-A3D31D192FC4}" destId="{55086D81-233D-5447-ACB2-A11F425E1A4D}" srcOrd="0" destOrd="0" presId="urn:microsoft.com/office/officeart/2005/8/layout/cycle6"/>
    <dgm:cxn modelId="{E63DCFC4-FA1B-2743-ABE6-EE1E339D3BEA}" type="presOf" srcId="{B3C29FBF-B90B-4B41-976C-D7C80F16ED97}" destId="{F915D4D1-72EB-8E41-84AD-D56C24D47807}" srcOrd="0" destOrd="0" presId="urn:microsoft.com/office/officeart/2005/8/layout/cycle6"/>
    <dgm:cxn modelId="{79784D4F-2878-3748-94F0-1351773CB5B5}" type="presOf" srcId="{A4F033B7-D582-6B40-B82E-0A4DAAD30EC3}" destId="{044B17E2-001F-5449-AE24-E3D20E7D3093}" srcOrd="0" destOrd="0" presId="urn:microsoft.com/office/officeart/2005/8/layout/cycle6"/>
    <dgm:cxn modelId="{A13ED2D1-DD59-6848-BFDA-B8D21E2742ED}" type="presOf" srcId="{2CCA18AC-770E-A646-A4BB-E5C513F13871}" destId="{74AABAF1-99A7-D742-8CAC-B21DAB2D6BF7}" srcOrd="0" destOrd="0" presId="urn:microsoft.com/office/officeart/2005/8/layout/cycle6"/>
    <dgm:cxn modelId="{49334704-205D-DD49-A62D-FD1F9BE11874}" type="presOf" srcId="{0E2A489F-D869-7442-B718-E18004B202FA}" destId="{C0EA65D0-88FC-3841-8FE9-59E4214AB466}" srcOrd="0" destOrd="0" presId="urn:microsoft.com/office/officeart/2005/8/layout/cycle6"/>
    <dgm:cxn modelId="{D578AEA7-7556-9949-8ED7-C7789392026D}" type="presParOf" srcId="{20F1D7FF-9990-9C4E-942E-BD1FEF145A52}" destId="{55086D81-233D-5447-ACB2-A11F425E1A4D}" srcOrd="0" destOrd="0" presId="urn:microsoft.com/office/officeart/2005/8/layout/cycle6"/>
    <dgm:cxn modelId="{6132C99A-49DE-BC4F-9454-E0570F0A90C3}" type="presParOf" srcId="{20F1D7FF-9990-9C4E-942E-BD1FEF145A52}" destId="{752CB16F-86DC-7C4F-9869-EA37EACB4994}" srcOrd="1" destOrd="0" presId="urn:microsoft.com/office/officeart/2005/8/layout/cycle6"/>
    <dgm:cxn modelId="{CB58D9EE-8CAF-DC4B-A05A-48520E0CBEA2}" type="presParOf" srcId="{20F1D7FF-9990-9C4E-942E-BD1FEF145A52}" destId="{66AF01CA-72B7-084B-A1B5-F27B31474AA9}" srcOrd="2" destOrd="0" presId="urn:microsoft.com/office/officeart/2005/8/layout/cycle6"/>
    <dgm:cxn modelId="{7BB2B300-3252-8545-ACB2-D82A14B00AB3}" type="presParOf" srcId="{20F1D7FF-9990-9C4E-942E-BD1FEF145A52}" destId="{74AABAF1-99A7-D742-8CAC-B21DAB2D6BF7}" srcOrd="3" destOrd="0" presId="urn:microsoft.com/office/officeart/2005/8/layout/cycle6"/>
    <dgm:cxn modelId="{0A68D334-F3D0-0E40-BC3E-05C7EC5386A2}" type="presParOf" srcId="{20F1D7FF-9990-9C4E-942E-BD1FEF145A52}" destId="{70D001F2-9A05-5849-AB9E-6E28AFD523BC}" srcOrd="4" destOrd="0" presId="urn:microsoft.com/office/officeart/2005/8/layout/cycle6"/>
    <dgm:cxn modelId="{A3164F06-A76A-E24A-9BDF-958303D73281}" type="presParOf" srcId="{20F1D7FF-9990-9C4E-942E-BD1FEF145A52}" destId="{CDF62039-7FD7-3B46-8681-791093745072}" srcOrd="5" destOrd="0" presId="urn:microsoft.com/office/officeart/2005/8/layout/cycle6"/>
    <dgm:cxn modelId="{F081BA5E-47A3-6B42-BA46-676E007FFE9C}" type="presParOf" srcId="{20F1D7FF-9990-9C4E-942E-BD1FEF145A52}" destId="{1A276F39-B4DB-C743-9D29-3F5DB616D70F}" srcOrd="6" destOrd="0" presId="urn:microsoft.com/office/officeart/2005/8/layout/cycle6"/>
    <dgm:cxn modelId="{F46290E8-7004-044E-9112-58375655646F}" type="presParOf" srcId="{20F1D7FF-9990-9C4E-942E-BD1FEF145A52}" destId="{679B96DB-70DB-C64A-86F2-B65183CCD2C2}" srcOrd="7" destOrd="0" presId="urn:microsoft.com/office/officeart/2005/8/layout/cycle6"/>
    <dgm:cxn modelId="{4124F05F-2A4E-1A48-9CFA-6BDD3D22308A}" type="presParOf" srcId="{20F1D7FF-9990-9C4E-942E-BD1FEF145A52}" destId="{31154CB3-0FA6-6146-8B44-04285E3CC031}" srcOrd="8" destOrd="0" presId="urn:microsoft.com/office/officeart/2005/8/layout/cycle6"/>
    <dgm:cxn modelId="{B24EE5C9-6A94-D642-8E49-855A4DCF2FC2}" type="presParOf" srcId="{20F1D7FF-9990-9C4E-942E-BD1FEF145A52}" destId="{F915D4D1-72EB-8E41-84AD-D56C24D47807}" srcOrd="9" destOrd="0" presId="urn:microsoft.com/office/officeart/2005/8/layout/cycle6"/>
    <dgm:cxn modelId="{2FE73A5B-8CF5-CE44-8AE8-C9638E82B137}" type="presParOf" srcId="{20F1D7FF-9990-9C4E-942E-BD1FEF145A52}" destId="{A2ED89AB-7C95-4C48-933A-F7918F2BBF34}" srcOrd="10" destOrd="0" presId="urn:microsoft.com/office/officeart/2005/8/layout/cycle6"/>
    <dgm:cxn modelId="{900B879A-36CA-CE4A-A0C6-FABE36BB062C}" type="presParOf" srcId="{20F1D7FF-9990-9C4E-942E-BD1FEF145A52}" destId="{044B17E2-001F-5449-AE24-E3D20E7D3093}" srcOrd="11" destOrd="0" presId="urn:microsoft.com/office/officeart/2005/8/layout/cycle6"/>
    <dgm:cxn modelId="{A6CB4214-56BD-F444-AB94-5A4E4A0D4EB6}" type="presParOf" srcId="{20F1D7FF-9990-9C4E-942E-BD1FEF145A52}" destId="{186EFF71-DF0D-1A43-BC75-6BCCBDEB6ABA}" srcOrd="12" destOrd="0" presId="urn:microsoft.com/office/officeart/2005/8/layout/cycle6"/>
    <dgm:cxn modelId="{FF3D4D19-82F7-8844-9C5D-AF58E3798C1C}" type="presParOf" srcId="{20F1D7FF-9990-9C4E-942E-BD1FEF145A52}" destId="{506CC498-0E4C-D34B-B27D-830EA1C88A87}" srcOrd="13" destOrd="0" presId="urn:microsoft.com/office/officeart/2005/8/layout/cycle6"/>
    <dgm:cxn modelId="{4093371E-04A6-254E-9C53-95EF340C5D5C}" type="presParOf" srcId="{20F1D7FF-9990-9C4E-942E-BD1FEF145A52}" destId="{C0EA65D0-88FC-3841-8FE9-59E4214AB466}" srcOrd="14" destOrd="0" presId="urn:microsoft.com/office/officeart/2005/8/layout/cycle6"/>
    <dgm:cxn modelId="{A35D5D9A-96B3-CC45-8FBA-7CE67FF61A3C}" type="presParOf" srcId="{20F1D7FF-9990-9C4E-942E-BD1FEF145A52}" destId="{BFF43DD6-9822-994D-BB5F-15922EB4920F}" srcOrd="15" destOrd="0" presId="urn:microsoft.com/office/officeart/2005/8/layout/cycle6"/>
    <dgm:cxn modelId="{6842B983-5315-1F42-9F5D-F8ACC9012C33}" type="presParOf" srcId="{20F1D7FF-9990-9C4E-942E-BD1FEF145A52}" destId="{97C6F572-E347-A749-B385-0B4ACFC49475}" srcOrd="16" destOrd="0" presId="urn:microsoft.com/office/officeart/2005/8/layout/cycle6"/>
    <dgm:cxn modelId="{D52FDAFB-34FA-4549-BFEE-5C8F764E0628}" type="presParOf" srcId="{20F1D7FF-9990-9C4E-942E-BD1FEF145A52}" destId="{921ECD04-59EF-174C-8926-C8EEF2AFF822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2D2E00-717F-8345-B535-86F28725BCA6}" type="doc">
      <dgm:prSet loTypeId="urn:microsoft.com/office/officeart/2005/8/layout/bList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094B210-F34F-D44D-A4F7-A3D31D192FC4}">
      <dgm:prSet phldrT="[Text]"/>
      <dgm:spPr/>
      <dgm:t>
        <a:bodyPr/>
        <a:lstStyle/>
        <a:p>
          <a:r>
            <a:rPr lang="de-DE" dirty="0" err="1"/>
            <a:t>Civil</a:t>
          </a:r>
          <a:r>
            <a:rPr lang="de-DE" dirty="0"/>
            <a:t> Society</a:t>
          </a:r>
        </a:p>
      </dgm:t>
    </dgm:pt>
    <dgm:pt modelId="{ECC19C25-1644-9D4E-B8DC-A8D806F4D888}" type="parTrans" cxnId="{486D5FBB-C656-8641-A2F5-AF8778D5C32C}">
      <dgm:prSet/>
      <dgm:spPr/>
      <dgm:t>
        <a:bodyPr/>
        <a:lstStyle/>
        <a:p>
          <a:endParaRPr lang="de-DE"/>
        </a:p>
      </dgm:t>
    </dgm:pt>
    <dgm:pt modelId="{D49FB862-429D-0945-9A1A-A5390F22C000}" type="sibTrans" cxnId="{486D5FBB-C656-8641-A2F5-AF8778D5C32C}">
      <dgm:prSet/>
      <dgm:spPr/>
      <dgm:t>
        <a:bodyPr/>
        <a:lstStyle/>
        <a:p>
          <a:endParaRPr lang="de-DE"/>
        </a:p>
      </dgm:t>
    </dgm:pt>
    <dgm:pt modelId="{2CCA18AC-770E-A646-A4BB-E5C513F13871}">
      <dgm:prSet phldrT="[Text]"/>
      <dgm:spPr/>
      <dgm:t>
        <a:bodyPr/>
        <a:lstStyle/>
        <a:p>
          <a:r>
            <a:rPr lang="de-DE" dirty="0"/>
            <a:t>Education</a:t>
          </a:r>
        </a:p>
      </dgm:t>
    </dgm:pt>
    <dgm:pt modelId="{3465DAC9-2F7F-F947-90BB-574289A6334A}" type="parTrans" cxnId="{1E442BCC-B418-E14B-B824-30D37ADA978D}">
      <dgm:prSet/>
      <dgm:spPr/>
      <dgm:t>
        <a:bodyPr/>
        <a:lstStyle/>
        <a:p>
          <a:endParaRPr lang="de-DE"/>
        </a:p>
      </dgm:t>
    </dgm:pt>
    <dgm:pt modelId="{525DD11E-0278-164B-8829-E2DAEF3711BF}" type="sibTrans" cxnId="{1E442BCC-B418-E14B-B824-30D37ADA978D}">
      <dgm:prSet/>
      <dgm:spPr/>
      <dgm:t>
        <a:bodyPr/>
        <a:lstStyle/>
        <a:p>
          <a:endParaRPr lang="de-DE"/>
        </a:p>
      </dgm:t>
    </dgm:pt>
    <dgm:pt modelId="{E90D0BF3-C1F1-2841-B0C2-BC3521FC3C00}">
      <dgm:prSet phldrT="[Text]"/>
      <dgm:spPr/>
      <dgm:t>
        <a:bodyPr/>
        <a:lstStyle/>
        <a:p>
          <a:r>
            <a:rPr lang="de-DE" dirty="0"/>
            <a:t>Media </a:t>
          </a:r>
        </a:p>
      </dgm:t>
    </dgm:pt>
    <dgm:pt modelId="{AFC994B1-FEBB-F54C-8859-043C0CE6A663}" type="parTrans" cxnId="{FA265899-C29E-0C4F-AAEF-25BFE3A60E6E}">
      <dgm:prSet/>
      <dgm:spPr/>
      <dgm:t>
        <a:bodyPr/>
        <a:lstStyle/>
        <a:p>
          <a:endParaRPr lang="de-DE"/>
        </a:p>
      </dgm:t>
    </dgm:pt>
    <dgm:pt modelId="{13E3730D-839B-3F4C-A1DB-6A8255EB466A}" type="sibTrans" cxnId="{FA265899-C29E-0C4F-AAEF-25BFE3A60E6E}">
      <dgm:prSet/>
      <dgm:spPr/>
      <dgm:t>
        <a:bodyPr/>
        <a:lstStyle/>
        <a:p>
          <a:endParaRPr lang="de-DE"/>
        </a:p>
      </dgm:t>
    </dgm:pt>
    <dgm:pt modelId="{B3C29FBF-B90B-4B41-976C-D7C80F16ED97}">
      <dgm:prSet phldrT="[Text]"/>
      <dgm:spPr/>
      <dgm:t>
        <a:bodyPr/>
        <a:lstStyle/>
        <a:p>
          <a:r>
            <a:rPr lang="de-DE" dirty="0"/>
            <a:t>Science</a:t>
          </a:r>
        </a:p>
      </dgm:t>
    </dgm:pt>
    <dgm:pt modelId="{0FA7395F-4F3A-7C4C-942B-E4335EBEFFDB}" type="parTrans" cxnId="{965E84FF-34F6-BE43-BA15-7EED79B2143C}">
      <dgm:prSet/>
      <dgm:spPr/>
      <dgm:t>
        <a:bodyPr/>
        <a:lstStyle/>
        <a:p>
          <a:endParaRPr lang="de-DE"/>
        </a:p>
      </dgm:t>
    </dgm:pt>
    <dgm:pt modelId="{A4F033B7-D582-6B40-B82E-0A4DAAD30EC3}" type="sibTrans" cxnId="{965E84FF-34F6-BE43-BA15-7EED79B2143C}">
      <dgm:prSet/>
      <dgm:spPr/>
      <dgm:t>
        <a:bodyPr/>
        <a:lstStyle/>
        <a:p>
          <a:endParaRPr lang="de-DE"/>
        </a:p>
      </dgm:t>
    </dgm:pt>
    <dgm:pt modelId="{2C117B32-9986-D14B-9C56-403755531BD8}">
      <dgm:prSet phldrT="[Text]"/>
      <dgm:spPr/>
      <dgm:t>
        <a:bodyPr/>
        <a:lstStyle/>
        <a:p>
          <a:r>
            <a:rPr lang="de-DE" dirty="0"/>
            <a:t>Politics</a:t>
          </a:r>
        </a:p>
      </dgm:t>
    </dgm:pt>
    <dgm:pt modelId="{5D0F1D82-4614-F84C-8F67-DC18A8F78D1C}" type="parTrans" cxnId="{188978C5-E0A0-3442-892B-D17F93AB2CF0}">
      <dgm:prSet/>
      <dgm:spPr/>
      <dgm:t>
        <a:bodyPr/>
        <a:lstStyle/>
        <a:p>
          <a:endParaRPr lang="de-DE"/>
        </a:p>
      </dgm:t>
    </dgm:pt>
    <dgm:pt modelId="{0E2A489F-D869-7442-B718-E18004B202FA}" type="sibTrans" cxnId="{188978C5-E0A0-3442-892B-D17F93AB2CF0}">
      <dgm:prSet/>
      <dgm:spPr/>
      <dgm:t>
        <a:bodyPr/>
        <a:lstStyle/>
        <a:p>
          <a:endParaRPr lang="de-DE"/>
        </a:p>
      </dgm:t>
    </dgm:pt>
    <dgm:pt modelId="{48207278-B1AC-A141-8484-DE59D4E584C0}">
      <dgm:prSet phldrT="[Text]"/>
      <dgm:spPr/>
      <dgm:t>
        <a:bodyPr/>
        <a:lstStyle/>
        <a:p>
          <a:r>
            <a:rPr lang="de-DE" dirty="0"/>
            <a:t>Economy / </a:t>
          </a:r>
          <a:r>
            <a:rPr lang="de-DE" dirty="0" err="1"/>
            <a:t>Industry</a:t>
          </a:r>
          <a:endParaRPr lang="de-DE" dirty="0"/>
        </a:p>
      </dgm:t>
    </dgm:pt>
    <dgm:pt modelId="{FA0F4731-5E90-2E4A-97CE-F9528457D93D}" type="parTrans" cxnId="{63AB7085-427F-6947-9F4C-ECC60F026249}">
      <dgm:prSet/>
      <dgm:spPr/>
      <dgm:t>
        <a:bodyPr/>
        <a:lstStyle/>
        <a:p>
          <a:endParaRPr lang="de-DE"/>
        </a:p>
      </dgm:t>
    </dgm:pt>
    <dgm:pt modelId="{DE62E0C9-1340-2C42-867E-9BD3A6C5E317}" type="sibTrans" cxnId="{63AB7085-427F-6947-9F4C-ECC60F026249}">
      <dgm:prSet/>
      <dgm:spPr/>
      <dgm:t>
        <a:bodyPr/>
        <a:lstStyle/>
        <a:p>
          <a:endParaRPr lang="de-DE"/>
        </a:p>
      </dgm:t>
    </dgm:pt>
    <dgm:pt modelId="{B708FFBB-6137-4346-AE71-F77344D7D8EB}" type="pres">
      <dgm:prSet presAssocID="{4A2D2E00-717F-8345-B535-86F28725BCA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17D5EC1-890A-C345-A158-EF4881D1DB20}" type="pres">
      <dgm:prSet presAssocID="{8094B210-F34F-D44D-A4F7-A3D31D192FC4}" presName="compNode" presStyleCnt="0"/>
      <dgm:spPr/>
    </dgm:pt>
    <dgm:pt modelId="{3C8B474C-4A44-D54D-ACED-9192895C7A75}" type="pres">
      <dgm:prSet presAssocID="{8094B210-F34F-D44D-A4F7-A3D31D192FC4}" presName="childRect" presStyleLbl="bgAcc1" presStyleIdx="0" presStyleCnt="6">
        <dgm:presLayoutVars>
          <dgm:bulletEnabled val="1"/>
        </dgm:presLayoutVars>
      </dgm:prSet>
      <dgm:spPr/>
    </dgm:pt>
    <dgm:pt modelId="{911E91E5-9079-B346-AFB6-4F68BAC67E50}" type="pres">
      <dgm:prSet presAssocID="{8094B210-F34F-D44D-A4F7-A3D31D192FC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98DEEE3-715C-5C4F-8CE1-F758F1B368E2}" type="pres">
      <dgm:prSet presAssocID="{8094B210-F34F-D44D-A4F7-A3D31D192FC4}" presName="parentRect" presStyleLbl="alignNode1" presStyleIdx="0" presStyleCnt="6"/>
      <dgm:spPr/>
      <dgm:t>
        <a:bodyPr/>
        <a:lstStyle/>
        <a:p>
          <a:endParaRPr lang="de-DE"/>
        </a:p>
      </dgm:t>
    </dgm:pt>
    <dgm:pt modelId="{FE7AE8D2-3D1E-DB4F-8D73-F289AB30E15B}" type="pres">
      <dgm:prSet presAssocID="{8094B210-F34F-D44D-A4F7-A3D31D192FC4}" presName="adorn" presStyleLbl="fgAccFollowNode1" presStyleIdx="0" presStyleCnt="6"/>
      <dgm:spPr/>
    </dgm:pt>
    <dgm:pt modelId="{97E37848-5DDE-C84F-AC9D-A5208E4D123D}" type="pres">
      <dgm:prSet presAssocID="{D49FB862-429D-0945-9A1A-A5390F22C000}" presName="sibTrans" presStyleLbl="sibTrans2D1" presStyleIdx="0" presStyleCnt="0"/>
      <dgm:spPr/>
      <dgm:t>
        <a:bodyPr/>
        <a:lstStyle/>
        <a:p>
          <a:endParaRPr lang="de-DE"/>
        </a:p>
      </dgm:t>
    </dgm:pt>
    <dgm:pt modelId="{3234A60E-D3A1-0E46-974D-CB6EFAD20BCD}" type="pres">
      <dgm:prSet presAssocID="{2CCA18AC-770E-A646-A4BB-E5C513F13871}" presName="compNode" presStyleCnt="0"/>
      <dgm:spPr/>
    </dgm:pt>
    <dgm:pt modelId="{FEE28519-C292-0A42-B749-A14D14574C7C}" type="pres">
      <dgm:prSet presAssocID="{2CCA18AC-770E-A646-A4BB-E5C513F13871}" presName="childRect" presStyleLbl="bgAcc1" presStyleIdx="1" presStyleCnt="6">
        <dgm:presLayoutVars>
          <dgm:bulletEnabled val="1"/>
        </dgm:presLayoutVars>
      </dgm:prSet>
      <dgm:spPr/>
    </dgm:pt>
    <dgm:pt modelId="{663AD8B1-68B2-984D-B0C3-0868B8D5FE23}" type="pres">
      <dgm:prSet presAssocID="{2CCA18AC-770E-A646-A4BB-E5C513F138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DA63EF-9D35-AD41-955A-44F58A93691D}" type="pres">
      <dgm:prSet presAssocID="{2CCA18AC-770E-A646-A4BB-E5C513F13871}" presName="parentRect" presStyleLbl="alignNode1" presStyleIdx="1" presStyleCnt="6"/>
      <dgm:spPr/>
      <dgm:t>
        <a:bodyPr/>
        <a:lstStyle/>
        <a:p>
          <a:endParaRPr lang="de-DE"/>
        </a:p>
      </dgm:t>
    </dgm:pt>
    <dgm:pt modelId="{1CCAA195-51B8-3B4E-B0DC-14E7D2B8F422}" type="pres">
      <dgm:prSet presAssocID="{2CCA18AC-770E-A646-A4BB-E5C513F13871}" presName="adorn" presStyleLbl="fgAccFollowNode1" presStyleIdx="1" presStyleCnt="6"/>
      <dgm:spPr/>
    </dgm:pt>
    <dgm:pt modelId="{F2AF13ED-3154-DC40-AF2A-13E220702C07}" type="pres">
      <dgm:prSet presAssocID="{525DD11E-0278-164B-8829-E2DAEF3711BF}" presName="sibTrans" presStyleLbl="sibTrans2D1" presStyleIdx="0" presStyleCnt="0"/>
      <dgm:spPr/>
      <dgm:t>
        <a:bodyPr/>
        <a:lstStyle/>
        <a:p>
          <a:endParaRPr lang="de-DE"/>
        </a:p>
      </dgm:t>
    </dgm:pt>
    <dgm:pt modelId="{F0D683BF-052B-7742-B4A2-676F452F91EE}" type="pres">
      <dgm:prSet presAssocID="{E90D0BF3-C1F1-2841-B0C2-BC3521FC3C00}" presName="compNode" presStyleCnt="0"/>
      <dgm:spPr/>
    </dgm:pt>
    <dgm:pt modelId="{9AA8F666-ADE4-464C-B792-8B8EBDEB23D1}" type="pres">
      <dgm:prSet presAssocID="{E90D0BF3-C1F1-2841-B0C2-BC3521FC3C00}" presName="childRect" presStyleLbl="bgAcc1" presStyleIdx="2" presStyleCnt="6">
        <dgm:presLayoutVars>
          <dgm:bulletEnabled val="1"/>
        </dgm:presLayoutVars>
      </dgm:prSet>
      <dgm:spPr/>
    </dgm:pt>
    <dgm:pt modelId="{5FFCFCF4-C1D2-ED49-B8A3-C21EBC2933CC}" type="pres">
      <dgm:prSet presAssocID="{E90D0BF3-C1F1-2841-B0C2-BC3521FC3C0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5D23274-2464-8247-A304-437250AFC0F3}" type="pres">
      <dgm:prSet presAssocID="{E90D0BF3-C1F1-2841-B0C2-BC3521FC3C00}" presName="parentRect" presStyleLbl="alignNode1" presStyleIdx="2" presStyleCnt="6"/>
      <dgm:spPr/>
      <dgm:t>
        <a:bodyPr/>
        <a:lstStyle/>
        <a:p>
          <a:endParaRPr lang="de-DE"/>
        </a:p>
      </dgm:t>
    </dgm:pt>
    <dgm:pt modelId="{C384F1F2-8F73-1746-AC83-67235D70DB7A}" type="pres">
      <dgm:prSet presAssocID="{E90D0BF3-C1F1-2841-B0C2-BC3521FC3C00}" presName="adorn" presStyleLbl="fgAccFollowNode1" presStyleIdx="2" presStyleCnt="6"/>
      <dgm:spPr/>
    </dgm:pt>
    <dgm:pt modelId="{E27576D0-B8D1-2C46-AFE4-6ED27B060AF3}" type="pres">
      <dgm:prSet presAssocID="{13E3730D-839B-3F4C-A1DB-6A8255EB466A}" presName="sibTrans" presStyleLbl="sibTrans2D1" presStyleIdx="0" presStyleCnt="0"/>
      <dgm:spPr/>
      <dgm:t>
        <a:bodyPr/>
        <a:lstStyle/>
        <a:p>
          <a:endParaRPr lang="de-DE"/>
        </a:p>
      </dgm:t>
    </dgm:pt>
    <dgm:pt modelId="{25547C6C-FCBB-7547-94F3-D083DBC6AC46}" type="pres">
      <dgm:prSet presAssocID="{B3C29FBF-B90B-4B41-976C-D7C80F16ED97}" presName="compNode" presStyleCnt="0"/>
      <dgm:spPr/>
    </dgm:pt>
    <dgm:pt modelId="{392037F2-693F-F749-904B-5F5E8068F4A4}" type="pres">
      <dgm:prSet presAssocID="{B3C29FBF-B90B-4B41-976C-D7C80F16ED97}" presName="childRect" presStyleLbl="bgAcc1" presStyleIdx="3" presStyleCnt="6">
        <dgm:presLayoutVars>
          <dgm:bulletEnabled val="1"/>
        </dgm:presLayoutVars>
      </dgm:prSet>
      <dgm:spPr/>
    </dgm:pt>
    <dgm:pt modelId="{41E25753-ADBB-0746-8756-19392E26F5BA}" type="pres">
      <dgm:prSet presAssocID="{B3C29FBF-B90B-4B41-976C-D7C80F16ED9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04E985F-E01B-E044-AC56-008D29CD17ED}" type="pres">
      <dgm:prSet presAssocID="{B3C29FBF-B90B-4B41-976C-D7C80F16ED97}" presName="parentRect" presStyleLbl="alignNode1" presStyleIdx="3" presStyleCnt="6"/>
      <dgm:spPr/>
      <dgm:t>
        <a:bodyPr/>
        <a:lstStyle/>
        <a:p>
          <a:endParaRPr lang="de-DE"/>
        </a:p>
      </dgm:t>
    </dgm:pt>
    <dgm:pt modelId="{E2102EF2-B378-8B41-884E-53093A27A635}" type="pres">
      <dgm:prSet presAssocID="{B3C29FBF-B90B-4B41-976C-D7C80F16ED97}" presName="adorn" presStyleLbl="fgAccFollowNode1" presStyleIdx="3" presStyleCnt="6"/>
      <dgm:spPr/>
    </dgm:pt>
    <dgm:pt modelId="{8D13A8E1-9F56-5349-B685-3661166DE34B}" type="pres">
      <dgm:prSet presAssocID="{A4F033B7-D582-6B40-B82E-0A4DAAD30EC3}" presName="sibTrans" presStyleLbl="sibTrans2D1" presStyleIdx="0" presStyleCnt="0"/>
      <dgm:spPr/>
      <dgm:t>
        <a:bodyPr/>
        <a:lstStyle/>
        <a:p>
          <a:endParaRPr lang="de-DE"/>
        </a:p>
      </dgm:t>
    </dgm:pt>
    <dgm:pt modelId="{A8CF0C32-95E1-D14B-8D8C-08D466FFCF8A}" type="pres">
      <dgm:prSet presAssocID="{2C117B32-9986-D14B-9C56-403755531BD8}" presName="compNode" presStyleCnt="0"/>
      <dgm:spPr/>
    </dgm:pt>
    <dgm:pt modelId="{2A0912B6-A429-C941-BC83-D00D5308F676}" type="pres">
      <dgm:prSet presAssocID="{2C117B32-9986-D14B-9C56-403755531BD8}" presName="childRect" presStyleLbl="bgAcc1" presStyleIdx="4" presStyleCnt="6">
        <dgm:presLayoutVars>
          <dgm:bulletEnabled val="1"/>
        </dgm:presLayoutVars>
      </dgm:prSet>
      <dgm:spPr/>
    </dgm:pt>
    <dgm:pt modelId="{D41D5092-3872-FE4F-9589-C43407685CFE}" type="pres">
      <dgm:prSet presAssocID="{2C117B32-9986-D14B-9C56-403755531BD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6ED435D-1C47-C14D-9192-9648E206E709}" type="pres">
      <dgm:prSet presAssocID="{2C117B32-9986-D14B-9C56-403755531BD8}" presName="parentRect" presStyleLbl="alignNode1" presStyleIdx="4" presStyleCnt="6"/>
      <dgm:spPr/>
      <dgm:t>
        <a:bodyPr/>
        <a:lstStyle/>
        <a:p>
          <a:endParaRPr lang="de-DE"/>
        </a:p>
      </dgm:t>
    </dgm:pt>
    <dgm:pt modelId="{1EE65863-D041-7949-B09F-B59C01E39EDF}" type="pres">
      <dgm:prSet presAssocID="{2C117B32-9986-D14B-9C56-403755531BD8}" presName="adorn" presStyleLbl="fgAccFollowNode1" presStyleIdx="4" presStyleCnt="6"/>
      <dgm:spPr/>
    </dgm:pt>
    <dgm:pt modelId="{5FB09DBD-02E3-CF48-A6CF-FFF37C94EEF0}" type="pres">
      <dgm:prSet presAssocID="{0E2A489F-D869-7442-B718-E18004B202FA}" presName="sibTrans" presStyleLbl="sibTrans2D1" presStyleIdx="0" presStyleCnt="0"/>
      <dgm:spPr/>
      <dgm:t>
        <a:bodyPr/>
        <a:lstStyle/>
        <a:p>
          <a:endParaRPr lang="de-DE"/>
        </a:p>
      </dgm:t>
    </dgm:pt>
    <dgm:pt modelId="{E8E9DD32-7407-4B43-8974-0634054DA8A1}" type="pres">
      <dgm:prSet presAssocID="{48207278-B1AC-A141-8484-DE59D4E584C0}" presName="compNode" presStyleCnt="0"/>
      <dgm:spPr/>
    </dgm:pt>
    <dgm:pt modelId="{988248B1-E7DA-1A49-8CDE-E7E9747422B8}" type="pres">
      <dgm:prSet presAssocID="{48207278-B1AC-A141-8484-DE59D4E584C0}" presName="childRect" presStyleLbl="bgAcc1" presStyleIdx="5" presStyleCnt="6">
        <dgm:presLayoutVars>
          <dgm:bulletEnabled val="1"/>
        </dgm:presLayoutVars>
      </dgm:prSet>
      <dgm:spPr/>
    </dgm:pt>
    <dgm:pt modelId="{68C9FC5C-DC98-1743-9510-4B3DADEDB771}" type="pres">
      <dgm:prSet presAssocID="{48207278-B1AC-A141-8484-DE59D4E584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392759-ABEE-9147-97A6-06D22267BC2E}" type="pres">
      <dgm:prSet presAssocID="{48207278-B1AC-A141-8484-DE59D4E584C0}" presName="parentRect" presStyleLbl="alignNode1" presStyleIdx="5" presStyleCnt="6"/>
      <dgm:spPr/>
      <dgm:t>
        <a:bodyPr/>
        <a:lstStyle/>
        <a:p>
          <a:endParaRPr lang="de-DE"/>
        </a:p>
      </dgm:t>
    </dgm:pt>
    <dgm:pt modelId="{9E10A110-5B83-B045-9963-52654EC5D3DF}" type="pres">
      <dgm:prSet presAssocID="{48207278-B1AC-A141-8484-DE59D4E584C0}" presName="adorn" presStyleLbl="fgAccFollowNode1" presStyleIdx="5" presStyleCnt="6"/>
      <dgm:spPr/>
    </dgm:pt>
  </dgm:ptLst>
  <dgm:cxnLst>
    <dgm:cxn modelId="{2720BA9A-96D3-964E-BB4E-912A6B06CE40}" type="presOf" srcId="{2C117B32-9986-D14B-9C56-403755531BD8}" destId="{86ED435D-1C47-C14D-9192-9648E206E709}" srcOrd="1" destOrd="0" presId="urn:microsoft.com/office/officeart/2005/8/layout/bList2"/>
    <dgm:cxn modelId="{965E84FF-34F6-BE43-BA15-7EED79B2143C}" srcId="{4A2D2E00-717F-8345-B535-86F28725BCA6}" destId="{B3C29FBF-B90B-4B41-976C-D7C80F16ED97}" srcOrd="3" destOrd="0" parTransId="{0FA7395F-4F3A-7C4C-942B-E4335EBEFFDB}" sibTransId="{A4F033B7-D582-6B40-B82E-0A4DAAD30EC3}"/>
    <dgm:cxn modelId="{BEBFF065-3C4B-AE4C-BAA9-BD563BC4DBC4}" type="presOf" srcId="{A4F033B7-D582-6B40-B82E-0A4DAAD30EC3}" destId="{8D13A8E1-9F56-5349-B685-3661166DE34B}" srcOrd="0" destOrd="0" presId="urn:microsoft.com/office/officeart/2005/8/layout/bList2"/>
    <dgm:cxn modelId="{447FFAC5-CE14-6642-97F0-4219C9B0C5E8}" type="presOf" srcId="{2CCA18AC-770E-A646-A4BB-E5C513F13871}" destId="{66DA63EF-9D35-AD41-955A-44F58A93691D}" srcOrd="1" destOrd="0" presId="urn:microsoft.com/office/officeart/2005/8/layout/bList2"/>
    <dgm:cxn modelId="{7429BF92-D6BE-CC4B-ADD8-50886991888E}" type="presOf" srcId="{E90D0BF3-C1F1-2841-B0C2-BC3521FC3C00}" destId="{65D23274-2464-8247-A304-437250AFC0F3}" srcOrd="1" destOrd="0" presId="urn:microsoft.com/office/officeart/2005/8/layout/bList2"/>
    <dgm:cxn modelId="{FA265899-C29E-0C4F-AAEF-25BFE3A60E6E}" srcId="{4A2D2E00-717F-8345-B535-86F28725BCA6}" destId="{E90D0BF3-C1F1-2841-B0C2-BC3521FC3C00}" srcOrd="2" destOrd="0" parTransId="{AFC994B1-FEBB-F54C-8859-043C0CE6A663}" sibTransId="{13E3730D-839B-3F4C-A1DB-6A8255EB466A}"/>
    <dgm:cxn modelId="{1E442BCC-B418-E14B-B824-30D37ADA978D}" srcId="{4A2D2E00-717F-8345-B535-86F28725BCA6}" destId="{2CCA18AC-770E-A646-A4BB-E5C513F13871}" srcOrd="1" destOrd="0" parTransId="{3465DAC9-2F7F-F947-90BB-574289A6334A}" sibTransId="{525DD11E-0278-164B-8829-E2DAEF3711BF}"/>
    <dgm:cxn modelId="{5B5F65D0-84EC-3745-85A9-40BCADDEC4F0}" type="presOf" srcId="{48207278-B1AC-A141-8484-DE59D4E584C0}" destId="{68C9FC5C-DC98-1743-9510-4B3DADEDB771}" srcOrd="0" destOrd="0" presId="urn:microsoft.com/office/officeart/2005/8/layout/bList2"/>
    <dgm:cxn modelId="{CB90B1EE-6B0B-A94B-A486-3A929FA250FA}" type="presOf" srcId="{8094B210-F34F-D44D-A4F7-A3D31D192FC4}" destId="{911E91E5-9079-B346-AFB6-4F68BAC67E50}" srcOrd="0" destOrd="0" presId="urn:microsoft.com/office/officeart/2005/8/layout/bList2"/>
    <dgm:cxn modelId="{67605E64-E207-5A45-B180-864CD68518B5}" type="presOf" srcId="{B3C29FBF-B90B-4B41-976C-D7C80F16ED97}" destId="{41E25753-ADBB-0746-8756-19392E26F5BA}" srcOrd="0" destOrd="0" presId="urn:microsoft.com/office/officeart/2005/8/layout/bList2"/>
    <dgm:cxn modelId="{01C10FFA-5BDF-FA45-AD28-325B573BC8B9}" type="presOf" srcId="{0E2A489F-D869-7442-B718-E18004B202FA}" destId="{5FB09DBD-02E3-CF48-A6CF-FFF37C94EEF0}" srcOrd="0" destOrd="0" presId="urn:microsoft.com/office/officeart/2005/8/layout/bList2"/>
    <dgm:cxn modelId="{486D5FBB-C656-8641-A2F5-AF8778D5C32C}" srcId="{4A2D2E00-717F-8345-B535-86F28725BCA6}" destId="{8094B210-F34F-D44D-A4F7-A3D31D192FC4}" srcOrd="0" destOrd="0" parTransId="{ECC19C25-1644-9D4E-B8DC-A8D806F4D888}" sibTransId="{D49FB862-429D-0945-9A1A-A5390F22C000}"/>
    <dgm:cxn modelId="{8390617D-77D5-8048-8972-7DD46EDFCC10}" type="presOf" srcId="{48207278-B1AC-A141-8484-DE59D4E584C0}" destId="{82392759-ABEE-9147-97A6-06D22267BC2E}" srcOrd="1" destOrd="0" presId="urn:microsoft.com/office/officeart/2005/8/layout/bList2"/>
    <dgm:cxn modelId="{CA2BE28C-F95A-884D-9D7F-5FAD098E310C}" type="presOf" srcId="{8094B210-F34F-D44D-A4F7-A3D31D192FC4}" destId="{F98DEEE3-715C-5C4F-8CE1-F758F1B368E2}" srcOrd="1" destOrd="0" presId="urn:microsoft.com/office/officeart/2005/8/layout/bList2"/>
    <dgm:cxn modelId="{A89A4933-36BA-A143-9A6E-214000DDFC56}" type="presOf" srcId="{525DD11E-0278-164B-8829-E2DAEF3711BF}" destId="{F2AF13ED-3154-DC40-AF2A-13E220702C07}" srcOrd="0" destOrd="0" presId="urn:microsoft.com/office/officeart/2005/8/layout/bList2"/>
    <dgm:cxn modelId="{97A5AA1E-825C-594C-93EB-ADD8F8217E18}" type="presOf" srcId="{4A2D2E00-717F-8345-B535-86F28725BCA6}" destId="{B708FFBB-6137-4346-AE71-F77344D7D8EB}" srcOrd="0" destOrd="0" presId="urn:microsoft.com/office/officeart/2005/8/layout/bList2"/>
    <dgm:cxn modelId="{3FAAE8BA-E959-D046-A0D2-E86FD6F9EFEC}" type="presOf" srcId="{13E3730D-839B-3F4C-A1DB-6A8255EB466A}" destId="{E27576D0-B8D1-2C46-AFE4-6ED27B060AF3}" srcOrd="0" destOrd="0" presId="urn:microsoft.com/office/officeart/2005/8/layout/bList2"/>
    <dgm:cxn modelId="{63AB7085-427F-6947-9F4C-ECC60F026249}" srcId="{4A2D2E00-717F-8345-B535-86F28725BCA6}" destId="{48207278-B1AC-A141-8484-DE59D4E584C0}" srcOrd="5" destOrd="0" parTransId="{FA0F4731-5E90-2E4A-97CE-F9528457D93D}" sibTransId="{DE62E0C9-1340-2C42-867E-9BD3A6C5E317}"/>
    <dgm:cxn modelId="{341E13FF-8192-3049-8518-9EE954D035C8}" type="presOf" srcId="{2CCA18AC-770E-A646-A4BB-E5C513F13871}" destId="{663AD8B1-68B2-984D-B0C3-0868B8D5FE23}" srcOrd="0" destOrd="0" presId="urn:microsoft.com/office/officeart/2005/8/layout/bList2"/>
    <dgm:cxn modelId="{23C1533B-A483-9A48-96C5-D5418B784B8F}" type="presOf" srcId="{B3C29FBF-B90B-4B41-976C-D7C80F16ED97}" destId="{004E985F-E01B-E044-AC56-008D29CD17ED}" srcOrd="1" destOrd="0" presId="urn:microsoft.com/office/officeart/2005/8/layout/bList2"/>
    <dgm:cxn modelId="{188978C5-E0A0-3442-892B-D17F93AB2CF0}" srcId="{4A2D2E00-717F-8345-B535-86F28725BCA6}" destId="{2C117B32-9986-D14B-9C56-403755531BD8}" srcOrd="4" destOrd="0" parTransId="{5D0F1D82-4614-F84C-8F67-DC18A8F78D1C}" sibTransId="{0E2A489F-D869-7442-B718-E18004B202FA}"/>
    <dgm:cxn modelId="{8C39D8EA-4749-BC45-A59F-395FC1EDA290}" type="presOf" srcId="{D49FB862-429D-0945-9A1A-A5390F22C000}" destId="{97E37848-5DDE-C84F-AC9D-A5208E4D123D}" srcOrd="0" destOrd="0" presId="urn:microsoft.com/office/officeart/2005/8/layout/bList2"/>
    <dgm:cxn modelId="{C97E8E64-04EE-4B4C-9026-BC6B2E4F1A69}" type="presOf" srcId="{E90D0BF3-C1F1-2841-B0C2-BC3521FC3C00}" destId="{5FFCFCF4-C1D2-ED49-B8A3-C21EBC2933CC}" srcOrd="0" destOrd="0" presId="urn:microsoft.com/office/officeart/2005/8/layout/bList2"/>
    <dgm:cxn modelId="{BD3B7702-2EDF-A94E-83F7-519529BC1594}" type="presOf" srcId="{2C117B32-9986-D14B-9C56-403755531BD8}" destId="{D41D5092-3872-FE4F-9589-C43407685CFE}" srcOrd="0" destOrd="0" presId="urn:microsoft.com/office/officeart/2005/8/layout/bList2"/>
    <dgm:cxn modelId="{7B849EC1-FD24-1C43-ADF4-92648F1DEC39}" type="presParOf" srcId="{B708FFBB-6137-4346-AE71-F77344D7D8EB}" destId="{C17D5EC1-890A-C345-A158-EF4881D1DB20}" srcOrd="0" destOrd="0" presId="urn:microsoft.com/office/officeart/2005/8/layout/bList2"/>
    <dgm:cxn modelId="{4D9EEF72-29D8-3447-8C6C-AD12F4F47D34}" type="presParOf" srcId="{C17D5EC1-890A-C345-A158-EF4881D1DB20}" destId="{3C8B474C-4A44-D54D-ACED-9192895C7A75}" srcOrd="0" destOrd="0" presId="urn:microsoft.com/office/officeart/2005/8/layout/bList2"/>
    <dgm:cxn modelId="{47F03E4A-694F-DA46-8211-268C7A4FBCB7}" type="presParOf" srcId="{C17D5EC1-890A-C345-A158-EF4881D1DB20}" destId="{911E91E5-9079-B346-AFB6-4F68BAC67E50}" srcOrd="1" destOrd="0" presId="urn:microsoft.com/office/officeart/2005/8/layout/bList2"/>
    <dgm:cxn modelId="{E4345062-C064-0949-8BAD-22F3B1766031}" type="presParOf" srcId="{C17D5EC1-890A-C345-A158-EF4881D1DB20}" destId="{F98DEEE3-715C-5C4F-8CE1-F758F1B368E2}" srcOrd="2" destOrd="0" presId="urn:microsoft.com/office/officeart/2005/8/layout/bList2"/>
    <dgm:cxn modelId="{6875AE83-49C9-674D-8B76-09FCF76E2D3C}" type="presParOf" srcId="{C17D5EC1-890A-C345-A158-EF4881D1DB20}" destId="{FE7AE8D2-3D1E-DB4F-8D73-F289AB30E15B}" srcOrd="3" destOrd="0" presId="urn:microsoft.com/office/officeart/2005/8/layout/bList2"/>
    <dgm:cxn modelId="{60444AD6-A2C5-9A47-8890-5DDBA01C6820}" type="presParOf" srcId="{B708FFBB-6137-4346-AE71-F77344D7D8EB}" destId="{97E37848-5DDE-C84F-AC9D-A5208E4D123D}" srcOrd="1" destOrd="0" presId="urn:microsoft.com/office/officeart/2005/8/layout/bList2"/>
    <dgm:cxn modelId="{C0E01B06-A39A-454E-AE9C-59FD6C6FB02A}" type="presParOf" srcId="{B708FFBB-6137-4346-AE71-F77344D7D8EB}" destId="{3234A60E-D3A1-0E46-974D-CB6EFAD20BCD}" srcOrd="2" destOrd="0" presId="urn:microsoft.com/office/officeart/2005/8/layout/bList2"/>
    <dgm:cxn modelId="{A464AB73-6DD0-5A4F-A46A-0918D7EA5A43}" type="presParOf" srcId="{3234A60E-D3A1-0E46-974D-CB6EFAD20BCD}" destId="{FEE28519-C292-0A42-B749-A14D14574C7C}" srcOrd="0" destOrd="0" presId="urn:microsoft.com/office/officeart/2005/8/layout/bList2"/>
    <dgm:cxn modelId="{F7FE01D0-65BA-674D-BD8C-62770670F34A}" type="presParOf" srcId="{3234A60E-D3A1-0E46-974D-CB6EFAD20BCD}" destId="{663AD8B1-68B2-984D-B0C3-0868B8D5FE23}" srcOrd="1" destOrd="0" presId="urn:microsoft.com/office/officeart/2005/8/layout/bList2"/>
    <dgm:cxn modelId="{5AD73054-B6DE-4240-AC52-BE96F4CB8A3C}" type="presParOf" srcId="{3234A60E-D3A1-0E46-974D-CB6EFAD20BCD}" destId="{66DA63EF-9D35-AD41-955A-44F58A93691D}" srcOrd="2" destOrd="0" presId="urn:microsoft.com/office/officeart/2005/8/layout/bList2"/>
    <dgm:cxn modelId="{5E04914F-BD7B-0847-ADF4-61E4373F4C2F}" type="presParOf" srcId="{3234A60E-D3A1-0E46-974D-CB6EFAD20BCD}" destId="{1CCAA195-51B8-3B4E-B0DC-14E7D2B8F422}" srcOrd="3" destOrd="0" presId="urn:microsoft.com/office/officeart/2005/8/layout/bList2"/>
    <dgm:cxn modelId="{F0DAD1E1-4542-BB4D-8D6B-2D2304FC1094}" type="presParOf" srcId="{B708FFBB-6137-4346-AE71-F77344D7D8EB}" destId="{F2AF13ED-3154-DC40-AF2A-13E220702C07}" srcOrd="3" destOrd="0" presId="urn:microsoft.com/office/officeart/2005/8/layout/bList2"/>
    <dgm:cxn modelId="{F5921D32-E1D6-9548-A3CD-8E5F37285C80}" type="presParOf" srcId="{B708FFBB-6137-4346-AE71-F77344D7D8EB}" destId="{F0D683BF-052B-7742-B4A2-676F452F91EE}" srcOrd="4" destOrd="0" presId="urn:microsoft.com/office/officeart/2005/8/layout/bList2"/>
    <dgm:cxn modelId="{1455A8C2-5F45-3041-83B2-F0A66AE1EB97}" type="presParOf" srcId="{F0D683BF-052B-7742-B4A2-676F452F91EE}" destId="{9AA8F666-ADE4-464C-B792-8B8EBDEB23D1}" srcOrd="0" destOrd="0" presId="urn:microsoft.com/office/officeart/2005/8/layout/bList2"/>
    <dgm:cxn modelId="{508140B8-C218-134F-B462-88FBE524B974}" type="presParOf" srcId="{F0D683BF-052B-7742-B4A2-676F452F91EE}" destId="{5FFCFCF4-C1D2-ED49-B8A3-C21EBC2933CC}" srcOrd="1" destOrd="0" presId="urn:microsoft.com/office/officeart/2005/8/layout/bList2"/>
    <dgm:cxn modelId="{7ED015DC-FF03-F24C-B0AC-BBB00078BBAB}" type="presParOf" srcId="{F0D683BF-052B-7742-B4A2-676F452F91EE}" destId="{65D23274-2464-8247-A304-437250AFC0F3}" srcOrd="2" destOrd="0" presId="urn:microsoft.com/office/officeart/2005/8/layout/bList2"/>
    <dgm:cxn modelId="{A2813A80-39D3-CD48-B733-6F6FC4673C74}" type="presParOf" srcId="{F0D683BF-052B-7742-B4A2-676F452F91EE}" destId="{C384F1F2-8F73-1746-AC83-67235D70DB7A}" srcOrd="3" destOrd="0" presId="urn:microsoft.com/office/officeart/2005/8/layout/bList2"/>
    <dgm:cxn modelId="{CF9CA164-78D3-A944-9E97-123DF94E6C3D}" type="presParOf" srcId="{B708FFBB-6137-4346-AE71-F77344D7D8EB}" destId="{E27576D0-B8D1-2C46-AFE4-6ED27B060AF3}" srcOrd="5" destOrd="0" presId="urn:microsoft.com/office/officeart/2005/8/layout/bList2"/>
    <dgm:cxn modelId="{CBA8B7E7-2E47-9B40-BEF4-1C0620221E38}" type="presParOf" srcId="{B708FFBB-6137-4346-AE71-F77344D7D8EB}" destId="{25547C6C-FCBB-7547-94F3-D083DBC6AC46}" srcOrd="6" destOrd="0" presId="urn:microsoft.com/office/officeart/2005/8/layout/bList2"/>
    <dgm:cxn modelId="{E6F8C3A9-F3E1-1F45-AFDC-1FAA1FC00FED}" type="presParOf" srcId="{25547C6C-FCBB-7547-94F3-D083DBC6AC46}" destId="{392037F2-693F-F749-904B-5F5E8068F4A4}" srcOrd="0" destOrd="0" presId="urn:microsoft.com/office/officeart/2005/8/layout/bList2"/>
    <dgm:cxn modelId="{20D55B61-452F-B04C-A422-96368736BAD1}" type="presParOf" srcId="{25547C6C-FCBB-7547-94F3-D083DBC6AC46}" destId="{41E25753-ADBB-0746-8756-19392E26F5BA}" srcOrd="1" destOrd="0" presId="urn:microsoft.com/office/officeart/2005/8/layout/bList2"/>
    <dgm:cxn modelId="{86023BAB-59EB-2F4E-B11C-32BD0D22EA43}" type="presParOf" srcId="{25547C6C-FCBB-7547-94F3-D083DBC6AC46}" destId="{004E985F-E01B-E044-AC56-008D29CD17ED}" srcOrd="2" destOrd="0" presId="urn:microsoft.com/office/officeart/2005/8/layout/bList2"/>
    <dgm:cxn modelId="{D6903A49-4DFB-FB4D-BE85-54E0FF875697}" type="presParOf" srcId="{25547C6C-FCBB-7547-94F3-D083DBC6AC46}" destId="{E2102EF2-B378-8B41-884E-53093A27A635}" srcOrd="3" destOrd="0" presId="urn:microsoft.com/office/officeart/2005/8/layout/bList2"/>
    <dgm:cxn modelId="{F377FFEC-99A4-C34F-836B-C54D2D199C69}" type="presParOf" srcId="{B708FFBB-6137-4346-AE71-F77344D7D8EB}" destId="{8D13A8E1-9F56-5349-B685-3661166DE34B}" srcOrd="7" destOrd="0" presId="urn:microsoft.com/office/officeart/2005/8/layout/bList2"/>
    <dgm:cxn modelId="{814FA4BA-1979-9A4C-AF6F-1234AF81DC28}" type="presParOf" srcId="{B708FFBB-6137-4346-AE71-F77344D7D8EB}" destId="{A8CF0C32-95E1-D14B-8D8C-08D466FFCF8A}" srcOrd="8" destOrd="0" presId="urn:microsoft.com/office/officeart/2005/8/layout/bList2"/>
    <dgm:cxn modelId="{770E5F54-8C8B-5443-831F-393CB52E762E}" type="presParOf" srcId="{A8CF0C32-95E1-D14B-8D8C-08D466FFCF8A}" destId="{2A0912B6-A429-C941-BC83-D00D5308F676}" srcOrd="0" destOrd="0" presId="urn:microsoft.com/office/officeart/2005/8/layout/bList2"/>
    <dgm:cxn modelId="{89E11A2B-54A6-C647-834E-2C48A1E0E843}" type="presParOf" srcId="{A8CF0C32-95E1-D14B-8D8C-08D466FFCF8A}" destId="{D41D5092-3872-FE4F-9589-C43407685CFE}" srcOrd="1" destOrd="0" presId="urn:microsoft.com/office/officeart/2005/8/layout/bList2"/>
    <dgm:cxn modelId="{87D7C31E-1946-DB40-A243-E031F84EC0CA}" type="presParOf" srcId="{A8CF0C32-95E1-D14B-8D8C-08D466FFCF8A}" destId="{86ED435D-1C47-C14D-9192-9648E206E709}" srcOrd="2" destOrd="0" presId="urn:microsoft.com/office/officeart/2005/8/layout/bList2"/>
    <dgm:cxn modelId="{60678E8F-B2C0-784C-A344-AEA6BE253412}" type="presParOf" srcId="{A8CF0C32-95E1-D14B-8D8C-08D466FFCF8A}" destId="{1EE65863-D041-7949-B09F-B59C01E39EDF}" srcOrd="3" destOrd="0" presId="urn:microsoft.com/office/officeart/2005/8/layout/bList2"/>
    <dgm:cxn modelId="{49492041-5572-0041-B347-1897DA85B23C}" type="presParOf" srcId="{B708FFBB-6137-4346-AE71-F77344D7D8EB}" destId="{5FB09DBD-02E3-CF48-A6CF-FFF37C94EEF0}" srcOrd="9" destOrd="0" presId="urn:microsoft.com/office/officeart/2005/8/layout/bList2"/>
    <dgm:cxn modelId="{8361BE0A-3BC3-7D46-A343-84C1921D5DE6}" type="presParOf" srcId="{B708FFBB-6137-4346-AE71-F77344D7D8EB}" destId="{E8E9DD32-7407-4B43-8974-0634054DA8A1}" srcOrd="10" destOrd="0" presId="urn:microsoft.com/office/officeart/2005/8/layout/bList2"/>
    <dgm:cxn modelId="{88B50C71-65F9-2046-8072-EEA3D413ABE8}" type="presParOf" srcId="{E8E9DD32-7407-4B43-8974-0634054DA8A1}" destId="{988248B1-E7DA-1A49-8CDE-E7E9747422B8}" srcOrd="0" destOrd="0" presId="urn:microsoft.com/office/officeart/2005/8/layout/bList2"/>
    <dgm:cxn modelId="{B1D28005-8DBD-264F-ADA4-FFE9CC274EB5}" type="presParOf" srcId="{E8E9DD32-7407-4B43-8974-0634054DA8A1}" destId="{68C9FC5C-DC98-1743-9510-4B3DADEDB771}" srcOrd="1" destOrd="0" presId="urn:microsoft.com/office/officeart/2005/8/layout/bList2"/>
    <dgm:cxn modelId="{8264F38A-785C-014D-A1B4-C5552AE3CC14}" type="presParOf" srcId="{E8E9DD32-7407-4B43-8974-0634054DA8A1}" destId="{82392759-ABEE-9147-97A6-06D22267BC2E}" srcOrd="2" destOrd="0" presId="urn:microsoft.com/office/officeart/2005/8/layout/bList2"/>
    <dgm:cxn modelId="{D3EB498D-B921-8847-8EE0-69A6C8216E08}" type="presParOf" srcId="{E8E9DD32-7407-4B43-8974-0634054DA8A1}" destId="{9E10A110-5B83-B045-9963-52654EC5D3DF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EA7479-6911-D048-A2E7-539515596255}" type="doc">
      <dgm:prSet loTypeId="urn:microsoft.com/office/officeart/2005/8/layout/list1" loCatId="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de-DE"/>
        </a:p>
      </dgm:t>
    </dgm:pt>
    <dgm:pt modelId="{23418505-7A2B-8145-9B44-6ABFD1BE1B25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9DFAC651-46F9-9641-ADED-3069A1514457}" type="parTrans" cxnId="{02D06094-D64C-F94E-A332-DADE846EFF61}">
      <dgm:prSet/>
      <dgm:spPr/>
      <dgm:t>
        <a:bodyPr/>
        <a:lstStyle/>
        <a:p>
          <a:endParaRPr lang="de-DE"/>
        </a:p>
      </dgm:t>
    </dgm:pt>
    <dgm:pt modelId="{D6B7AB9A-FDFF-F142-87F6-F4ECB7918E3B}" type="sibTrans" cxnId="{02D06094-D64C-F94E-A332-DADE846EFF61}">
      <dgm:prSet/>
      <dgm:spPr/>
      <dgm:t>
        <a:bodyPr/>
        <a:lstStyle/>
        <a:p>
          <a:endParaRPr lang="de-DE"/>
        </a:p>
      </dgm:t>
    </dgm:pt>
    <dgm:pt modelId="{0C30EE69-A342-D041-A064-0A2DD08E454B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alternative </a:t>
          </a:r>
          <a:r>
            <a:rPr lang="de-DE" dirty="0" err="1"/>
            <a:t>within</a:t>
          </a:r>
          <a:r>
            <a:rPr lang="de-DE" dirty="0"/>
            <a:t> </a:t>
          </a:r>
          <a:r>
            <a:rPr lang="de-DE" dirty="0" err="1"/>
            <a:t>capitalism</a:t>
          </a:r>
          <a:r>
            <a:rPr lang="de-DE" dirty="0"/>
            <a:t>, </a:t>
          </a:r>
          <a:r>
            <a:rPr lang="de-DE" dirty="0" err="1"/>
            <a:t>conservation</a:t>
          </a:r>
          <a:r>
            <a:rPr lang="de-DE" dirty="0"/>
            <a:t>, </a:t>
          </a:r>
          <a:r>
            <a:rPr lang="de-DE" dirty="0" err="1"/>
            <a:t>compensation</a:t>
          </a:r>
          <a:r>
            <a:rPr lang="de-DE" dirty="0"/>
            <a:t>, </a:t>
          </a:r>
          <a:r>
            <a:rPr lang="de-DE" dirty="0" err="1"/>
            <a:t>sustainable</a:t>
          </a:r>
          <a:r>
            <a:rPr lang="de-DE" dirty="0"/>
            <a:t> </a:t>
          </a:r>
          <a:r>
            <a:rPr lang="de-DE" dirty="0" err="1"/>
            <a:t>growth</a:t>
          </a:r>
          <a:r>
            <a:rPr lang="de-DE" dirty="0"/>
            <a:t> </a:t>
          </a:r>
        </a:p>
      </dgm:t>
    </dgm:pt>
    <dgm:pt modelId="{13C108BD-4D08-AC40-B2DF-C5E80A2CADF5}" type="parTrans" cxnId="{630DFDD6-C116-3741-B317-DC74F4992F1E}">
      <dgm:prSet/>
      <dgm:spPr/>
      <dgm:t>
        <a:bodyPr/>
        <a:lstStyle/>
        <a:p>
          <a:endParaRPr lang="de-DE"/>
        </a:p>
      </dgm:t>
    </dgm:pt>
    <dgm:pt modelId="{C1167C03-A32F-F247-8D98-EA3AF67A74FE}" type="sibTrans" cxnId="{630DFDD6-C116-3741-B317-DC74F4992F1E}">
      <dgm:prSet/>
      <dgm:spPr/>
      <dgm:t>
        <a:bodyPr/>
        <a:lstStyle/>
        <a:p>
          <a:endParaRPr lang="de-DE"/>
        </a:p>
      </dgm:t>
    </dgm:pt>
    <dgm:pt modelId="{EBC2B148-5C0D-524A-9170-4C3F15524196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about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D835E548-EB7D-BA4E-A12A-3F31E54F5206}" type="parTrans" cxnId="{5988D4F3-F35B-9B46-B170-DE7DFA33F6DF}">
      <dgm:prSet/>
      <dgm:spPr/>
      <dgm:t>
        <a:bodyPr/>
        <a:lstStyle/>
        <a:p>
          <a:endParaRPr lang="de-DE"/>
        </a:p>
      </dgm:t>
    </dgm:pt>
    <dgm:pt modelId="{97928FBD-1C51-D64C-994B-2B7CCB8D9836}" type="sibTrans" cxnId="{5988D4F3-F35B-9B46-B170-DE7DFA33F6DF}">
      <dgm:prSet/>
      <dgm:spPr/>
      <dgm:t>
        <a:bodyPr/>
        <a:lstStyle/>
        <a:p>
          <a:endParaRPr lang="de-DE"/>
        </a:p>
      </dgm:t>
    </dgm:pt>
    <dgm:pt modelId="{1A4D14F1-5A2F-3845-8C52-02F898E7323F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</a:t>
          </a:r>
          <a:r>
            <a:rPr lang="de-DE" dirty="0" err="1"/>
            <a:t>revolution</a:t>
          </a:r>
          <a:r>
            <a:rPr lang="de-DE" dirty="0"/>
            <a:t>, </a:t>
          </a:r>
          <a:r>
            <a:rPr lang="de-DE" dirty="0" err="1"/>
            <a:t>restoration</a:t>
          </a:r>
          <a:r>
            <a:rPr lang="de-DE" dirty="0"/>
            <a:t> </a:t>
          </a:r>
          <a:r>
            <a:rPr lang="de-DE" dirty="0" err="1"/>
            <a:t>and</a:t>
          </a:r>
          <a:r>
            <a:rPr lang="de-DE" dirty="0"/>
            <a:t> regenerative </a:t>
          </a:r>
          <a:r>
            <a:rPr lang="de-DE" dirty="0" err="1"/>
            <a:t>practices</a:t>
          </a:r>
          <a:r>
            <a:rPr lang="de-DE" dirty="0"/>
            <a:t>; </a:t>
          </a:r>
          <a:r>
            <a:rPr lang="de-DE" dirty="0" err="1"/>
            <a:t>new</a:t>
          </a:r>
          <a:r>
            <a:rPr lang="de-DE" dirty="0"/>
            <a:t> </a:t>
          </a:r>
          <a:r>
            <a:rPr lang="de-DE" dirty="0" err="1"/>
            <a:t>ecological</a:t>
          </a:r>
          <a:r>
            <a:rPr lang="de-DE" dirty="0"/>
            <a:t> </a:t>
          </a:r>
          <a:r>
            <a:rPr lang="de-DE" dirty="0" err="1"/>
            <a:t>identities</a:t>
          </a:r>
          <a:r>
            <a:rPr lang="de-DE" dirty="0"/>
            <a:t>, </a:t>
          </a:r>
          <a:r>
            <a:rPr lang="de-DE" dirty="0" err="1"/>
            <a:t>cultural</a:t>
          </a:r>
          <a:r>
            <a:rPr lang="de-DE" dirty="0"/>
            <a:t> </a:t>
          </a:r>
          <a:r>
            <a:rPr lang="de-DE" dirty="0" err="1"/>
            <a:t>change</a:t>
          </a:r>
          <a:r>
            <a:rPr lang="de-DE" dirty="0"/>
            <a:t>, </a:t>
          </a:r>
          <a:r>
            <a:rPr lang="de-DE" dirty="0" err="1"/>
            <a:t>innovation</a:t>
          </a:r>
          <a:endParaRPr lang="de-DE" dirty="0"/>
        </a:p>
      </dgm:t>
    </dgm:pt>
    <dgm:pt modelId="{F0F7DA57-1217-4E4F-A195-D576718CDF5B}" type="parTrans" cxnId="{06D938F7-520B-824D-999F-C0FA17890F4A}">
      <dgm:prSet/>
      <dgm:spPr/>
      <dgm:t>
        <a:bodyPr/>
        <a:lstStyle/>
        <a:p>
          <a:endParaRPr lang="de-DE"/>
        </a:p>
      </dgm:t>
    </dgm:pt>
    <dgm:pt modelId="{47A3B4B6-0905-A640-BCFE-5C0BD959924C}" type="sibTrans" cxnId="{06D938F7-520B-824D-999F-C0FA17890F4A}">
      <dgm:prSet/>
      <dgm:spPr/>
      <dgm:t>
        <a:bodyPr/>
        <a:lstStyle/>
        <a:p>
          <a:endParaRPr lang="de-DE"/>
        </a:p>
      </dgm:t>
    </dgm:pt>
    <dgm:pt modelId="{22A6A1E1-FB2A-184B-ACE5-5147273FB5E5}">
      <dgm:prSet phldrT="[Text]"/>
      <dgm:spPr/>
      <dgm:t>
        <a:bodyPr/>
        <a:lstStyle/>
        <a:p>
          <a:r>
            <a:rPr lang="de-DE" dirty="0"/>
            <a:t>Communication </a:t>
          </a:r>
          <a:r>
            <a:rPr lang="de-DE" dirty="0" err="1"/>
            <a:t>for</a:t>
          </a:r>
          <a:r>
            <a:rPr lang="de-DE" dirty="0"/>
            <a:t> </a:t>
          </a:r>
          <a:r>
            <a:rPr lang="de-DE" dirty="0" err="1"/>
            <a:t>Sustainability</a:t>
          </a:r>
          <a:endParaRPr lang="de-DE" dirty="0"/>
        </a:p>
      </dgm:t>
    </dgm:pt>
    <dgm:pt modelId="{7B36ED17-E7BF-2846-89A6-739CF4996685}" type="parTrans" cxnId="{B030C8D7-2BD1-0042-B3F0-EFAE73B6FA00}">
      <dgm:prSet/>
      <dgm:spPr/>
      <dgm:t>
        <a:bodyPr/>
        <a:lstStyle/>
        <a:p>
          <a:endParaRPr lang="de-DE"/>
        </a:p>
      </dgm:t>
    </dgm:pt>
    <dgm:pt modelId="{941FAC09-1F69-F646-836D-2EEB60CDD480}" type="sibTrans" cxnId="{B030C8D7-2BD1-0042-B3F0-EFAE73B6FA00}">
      <dgm:prSet/>
      <dgm:spPr/>
      <dgm:t>
        <a:bodyPr/>
        <a:lstStyle/>
        <a:p>
          <a:endParaRPr lang="de-DE"/>
        </a:p>
      </dgm:t>
    </dgm:pt>
    <dgm:pt modelId="{09182972-4BA7-5E41-B6F1-CE3F72165BA6}">
      <dgm:prSet phldrT="[Text]"/>
      <dgm:spPr/>
      <dgm:t>
        <a:bodyPr/>
        <a:lstStyle/>
        <a:p>
          <a:r>
            <a:rPr lang="de-DE" dirty="0"/>
            <a:t>S. </a:t>
          </a:r>
          <a:r>
            <a:rPr lang="de-DE" dirty="0" err="1"/>
            <a:t>as</a:t>
          </a:r>
          <a:r>
            <a:rPr lang="de-DE" dirty="0"/>
            <a:t> </a:t>
          </a:r>
          <a:r>
            <a:rPr lang="de-DE" dirty="0" smtClean="0"/>
            <a:t>alternative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capitalism</a:t>
          </a:r>
          <a:r>
            <a:rPr lang="de-DE" dirty="0"/>
            <a:t>, </a:t>
          </a:r>
          <a:r>
            <a:rPr lang="de-DE" dirty="0" err="1"/>
            <a:t>abandonment</a:t>
          </a:r>
          <a:r>
            <a:rPr lang="de-DE" dirty="0"/>
            <a:t>, </a:t>
          </a:r>
          <a:r>
            <a:rPr lang="de-DE" dirty="0" err="1"/>
            <a:t>abstention</a:t>
          </a:r>
          <a:r>
            <a:rPr lang="de-DE" dirty="0"/>
            <a:t>, </a:t>
          </a:r>
          <a:r>
            <a:rPr lang="de-DE" dirty="0" err="1"/>
            <a:t>degrowth</a:t>
          </a:r>
          <a:r>
            <a:rPr lang="de-DE" dirty="0"/>
            <a:t>, </a:t>
          </a:r>
          <a:r>
            <a:rPr lang="de-DE" dirty="0" err="1"/>
            <a:t>restrictions</a:t>
          </a:r>
          <a:endParaRPr lang="de-DE" dirty="0"/>
        </a:p>
      </dgm:t>
    </dgm:pt>
    <dgm:pt modelId="{B88E704A-916A-2342-9888-FC54F597A447}" type="parTrans" cxnId="{A2AE3A87-EB28-3B4E-8626-82E038454E3B}">
      <dgm:prSet/>
      <dgm:spPr/>
      <dgm:t>
        <a:bodyPr/>
        <a:lstStyle/>
        <a:p>
          <a:endParaRPr lang="de-DE"/>
        </a:p>
      </dgm:t>
    </dgm:pt>
    <dgm:pt modelId="{05E1A27D-2C46-C348-BE77-31F6A3C1DC44}" type="sibTrans" cxnId="{A2AE3A87-EB28-3B4E-8626-82E038454E3B}">
      <dgm:prSet/>
      <dgm:spPr/>
      <dgm:t>
        <a:bodyPr/>
        <a:lstStyle/>
        <a:p>
          <a:endParaRPr lang="de-DE"/>
        </a:p>
      </dgm:t>
    </dgm:pt>
    <dgm:pt modelId="{D3E0C156-FB55-9C47-968C-55229930AC6B}" type="pres">
      <dgm:prSet presAssocID="{DAEA7479-6911-D048-A2E7-5395155962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6D72176-E989-9D4D-9083-8000B98F9471}" type="pres">
      <dgm:prSet presAssocID="{23418505-7A2B-8145-9B44-6ABFD1BE1B25}" presName="parentLin" presStyleCnt="0"/>
      <dgm:spPr/>
    </dgm:pt>
    <dgm:pt modelId="{3B3513F8-A953-614B-9DA0-E2BF4315FCC5}" type="pres">
      <dgm:prSet presAssocID="{23418505-7A2B-8145-9B44-6ABFD1BE1B25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E661B007-E978-6341-945B-F06FDFA4C783}" type="pres">
      <dgm:prSet presAssocID="{23418505-7A2B-8145-9B44-6ABFD1BE1B2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92338A-5D52-CC4A-B0E5-C843A6BC95E9}" type="pres">
      <dgm:prSet presAssocID="{23418505-7A2B-8145-9B44-6ABFD1BE1B25}" presName="negativeSpace" presStyleCnt="0"/>
      <dgm:spPr/>
    </dgm:pt>
    <dgm:pt modelId="{EE6ED5D8-7485-B447-B618-CC37DFCDD4D3}" type="pres">
      <dgm:prSet presAssocID="{23418505-7A2B-8145-9B44-6ABFD1BE1B2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271BD92-4D84-2D42-B256-B194FB553C47}" type="pres">
      <dgm:prSet presAssocID="{D6B7AB9A-FDFF-F142-87F6-F4ECB7918E3B}" presName="spaceBetweenRectangles" presStyleCnt="0"/>
      <dgm:spPr/>
    </dgm:pt>
    <dgm:pt modelId="{62255C99-17A9-5242-8065-5517D1CEAB9C}" type="pres">
      <dgm:prSet presAssocID="{EBC2B148-5C0D-524A-9170-4C3F15524196}" presName="parentLin" presStyleCnt="0"/>
      <dgm:spPr/>
    </dgm:pt>
    <dgm:pt modelId="{A1FADEC7-D59C-264B-956D-2E20078B51A0}" type="pres">
      <dgm:prSet presAssocID="{EBC2B148-5C0D-524A-9170-4C3F15524196}" presName="parentLeftMargin" presStyleLbl="node1" presStyleIdx="0" presStyleCnt="3"/>
      <dgm:spPr/>
      <dgm:t>
        <a:bodyPr/>
        <a:lstStyle/>
        <a:p>
          <a:endParaRPr lang="de-DE"/>
        </a:p>
      </dgm:t>
    </dgm:pt>
    <dgm:pt modelId="{5232E2CF-8252-FE48-99AC-CC32605306C4}" type="pres">
      <dgm:prSet presAssocID="{EBC2B148-5C0D-524A-9170-4C3F155241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19C84CB-EA91-4647-825F-5F496FF5CCBD}" type="pres">
      <dgm:prSet presAssocID="{EBC2B148-5C0D-524A-9170-4C3F15524196}" presName="negativeSpace" presStyleCnt="0"/>
      <dgm:spPr/>
    </dgm:pt>
    <dgm:pt modelId="{C643C972-B174-FD4D-BD38-4D652CD3C5EE}" type="pres">
      <dgm:prSet presAssocID="{EBC2B148-5C0D-524A-9170-4C3F1552419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EA612D-C7F4-2C47-A6DE-F538A0F0D968}" type="pres">
      <dgm:prSet presAssocID="{97928FBD-1C51-D64C-994B-2B7CCB8D9836}" presName="spaceBetweenRectangles" presStyleCnt="0"/>
      <dgm:spPr/>
    </dgm:pt>
    <dgm:pt modelId="{E940FB4A-633C-A744-83C7-DCC9EE1DD7C0}" type="pres">
      <dgm:prSet presAssocID="{22A6A1E1-FB2A-184B-ACE5-5147273FB5E5}" presName="parentLin" presStyleCnt="0"/>
      <dgm:spPr/>
    </dgm:pt>
    <dgm:pt modelId="{BE43EF30-DDF5-2B4D-A8E8-BE56B5ECFD4B}" type="pres">
      <dgm:prSet presAssocID="{22A6A1E1-FB2A-184B-ACE5-5147273FB5E5}" presName="parentLeftMargin" presStyleLbl="node1" presStyleIdx="1" presStyleCnt="3"/>
      <dgm:spPr/>
      <dgm:t>
        <a:bodyPr/>
        <a:lstStyle/>
        <a:p>
          <a:endParaRPr lang="de-DE"/>
        </a:p>
      </dgm:t>
    </dgm:pt>
    <dgm:pt modelId="{BA55A954-12D3-CB45-916F-E09000B2AD10}" type="pres">
      <dgm:prSet presAssocID="{22A6A1E1-FB2A-184B-ACE5-5147273FB5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896D67B-05A6-9647-A77A-DD52107914EF}" type="pres">
      <dgm:prSet presAssocID="{22A6A1E1-FB2A-184B-ACE5-5147273FB5E5}" presName="negativeSpace" presStyleCnt="0"/>
      <dgm:spPr/>
    </dgm:pt>
    <dgm:pt modelId="{C8191895-DC75-F14D-BCAC-E3D1B2333B73}" type="pres">
      <dgm:prSet presAssocID="{22A6A1E1-FB2A-184B-ACE5-5147273FB5E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30DFDD6-C116-3741-B317-DC74F4992F1E}" srcId="{23418505-7A2B-8145-9B44-6ABFD1BE1B25}" destId="{0C30EE69-A342-D041-A064-0A2DD08E454B}" srcOrd="0" destOrd="0" parTransId="{13C108BD-4D08-AC40-B2DF-C5E80A2CADF5}" sibTransId="{C1167C03-A32F-F247-8D98-EA3AF67A74FE}"/>
    <dgm:cxn modelId="{FC20F89B-3AC5-004E-9A81-2AC4BC30E4BD}" type="presOf" srcId="{09182972-4BA7-5E41-B6F1-CE3F72165BA6}" destId="{C643C972-B174-FD4D-BD38-4D652CD3C5EE}" srcOrd="0" destOrd="0" presId="urn:microsoft.com/office/officeart/2005/8/layout/list1"/>
    <dgm:cxn modelId="{06D938F7-520B-824D-999F-C0FA17890F4A}" srcId="{22A6A1E1-FB2A-184B-ACE5-5147273FB5E5}" destId="{1A4D14F1-5A2F-3845-8C52-02F898E7323F}" srcOrd="0" destOrd="0" parTransId="{F0F7DA57-1217-4E4F-A195-D576718CDF5B}" sibTransId="{47A3B4B6-0905-A640-BCFE-5C0BD959924C}"/>
    <dgm:cxn modelId="{D991BACE-CD07-7747-AC44-868A61AB18ED}" type="presOf" srcId="{EBC2B148-5C0D-524A-9170-4C3F15524196}" destId="{A1FADEC7-D59C-264B-956D-2E20078B51A0}" srcOrd="0" destOrd="0" presId="urn:microsoft.com/office/officeart/2005/8/layout/list1"/>
    <dgm:cxn modelId="{C5F3DAEC-9224-FB46-AA60-35742FEF474C}" type="presOf" srcId="{1A4D14F1-5A2F-3845-8C52-02F898E7323F}" destId="{C8191895-DC75-F14D-BCAC-E3D1B2333B73}" srcOrd="0" destOrd="0" presId="urn:microsoft.com/office/officeart/2005/8/layout/list1"/>
    <dgm:cxn modelId="{36320786-E3CD-9641-81E2-B976D3833EBC}" type="presOf" srcId="{22A6A1E1-FB2A-184B-ACE5-5147273FB5E5}" destId="{BE43EF30-DDF5-2B4D-A8E8-BE56B5ECFD4B}" srcOrd="0" destOrd="0" presId="urn:microsoft.com/office/officeart/2005/8/layout/list1"/>
    <dgm:cxn modelId="{B030C8D7-2BD1-0042-B3F0-EFAE73B6FA00}" srcId="{DAEA7479-6911-D048-A2E7-539515596255}" destId="{22A6A1E1-FB2A-184B-ACE5-5147273FB5E5}" srcOrd="2" destOrd="0" parTransId="{7B36ED17-E7BF-2846-89A6-739CF4996685}" sibTransId="{941FAC09-1F69-F646-836D-2EEB60CDD480}"/>
    <dgm:cxn modelId="{A49D094C-A3C0-3A48-AD57-FA158B041A3C}" type="presOf" srcId="{22A6A1E1-FB2A-184B-ACE5-5147273FB5E5}" destId="{BA55A954-12D3-CB45-916F-E09000B2AD10}" srcOrd="1" destOrd="0" presId="urn:microsoft.com/office/officeart/2005/8/layout/list1"/>
    <dgm:cxn modelId="{A2AE3A87-EB28-3B4E-8626-82E038454E3B}" srcId="{EBC2B148-5C0D-524A-9170-4C3F15524196}" destId="{09182972-4BA7-5E41-B6F1-CE3F72165BA6}" srcOrd="0" destOrd="0" parTransId="{B88E704A-916A-2342-9888-FC54F597A447}" sibTransId="{05E1A27D-2C46-C348-BE77-31F6A3C1DC44}"/>
    <dgm:cxn modelId="{8415C0AE-7CF6-5E49-B374-3F71DE328710}" type="presOf" srcId="{DAEA7479-6911-D048-A2E7-539515596255}" destId="{D3E0C156-FB55-9C47-968C-55229930AC6B}" srcOrd="0" destOrd="0" presId="urn:microsoft.com/office/officeart/2005/8/layout/list1"/>
    <dgm:cxn modelId="{DE197CB8-05DC-B049-A5F5-8710CF015909}" type="presOf" srcId="{EBC2B148-5C0D-524A-9170-4C3F15524196}" destId="{5232E2CF-8252-FE48-99AC-CC32605306C4}" srcOrd="1" destOrd="0" presId="urn:microsoft.com/office/officeart/2005/8/layout/list1"/>
    <dgm:cxn modelId="{AFD60F05-CDDD-5F44-A68E-1B7DE377EC26}" type="presOf" srcId="{0C30EE69-A342-D041-A064-0A2DD08E454B}" destId="{EE6ED5D8-7485-B447-B618-CC37DFCDD4D3}" srcOrd="0" destOrd="0" presId="urn:microsoft.com/office/officeart/2005/8/layout/list1"/>
    <dgm:cxn modelId="{B21F073B-D07E-854A-96F1-EA3B0BFA5CB6}" type="presOf" srcId="{23418505-7A2B-8145-9B44-6ABFD1BE1B25}" destId="{E661B007-E978-6341-945B-F06FDFA4C783}" srcOrd="1" destOrd="0" presId="urn:microsoft.com/office/officeart/2005/8/layout/list1"/>
    <dgm:cxn modelId="{5988D4F3-F35B-9B46-B170-DE7DFA33F6DF}" srcId="{DAEA7479-6911-D048-A2E7-539515596255}" destId="{EBC2B148-5C0D-524A-9170-4C3F15524196}" srcOrd="1" destOrd="0" parTransId="{D835E548-EB7D-BA4E-A12A-3F31E54F5206}" sibTransId="{97928FBD-1C51-D64C-994B-2B7CCB8D9836}"/>
    <dgm:cxn modelId="{02D06094-D64C-F94E-A332-DADE846EFF61}" srcId="{DAEA7479-6911-D048-A2E7-539515596255}" destId="{23418505-7A2B-8145-9B44-6ABFD1BE1B25}" srcOrd="0" destOrd="0" parTransId="{9DFAC651-46F9-9641-ADED-3069A1514457}" sibTransId="{D6B7AB9A-FDFF-F142-87F6-F4ECB7918E3B}"/>
    <dgm:cxn modelId="{62266611-86DE-304B-8662-D26D9D5996DD}" type="presOf" srcId="{23418505-7A2B-8145-9B44-6ABFD1BE1B25}" destId="{3B3513F8-A953-614B-9DA0-E2BF4315FCC5}" srcOrd="0" destOrd="0" presId="urn:microsoft.com/office/officeart/2005/8/layout/list1"/>
    <dgm:cxn modelId="{4144FEB0-1A05-384D-8D03-06C279439BE3}" type="presParOf" srcId="{D3E0C156-FB55-9C47-968C-55229930AC6B}" destId="{16D72176-E989-9D4D-9083-8000B98F9471}" srcOrd="0" destOrd="0" presId="urn:microsoft.com/office/officeart/2005/8/layout/list1"/>
    <dgm:cxn modelId="{961E9C94-C9CF-8741-8840-DCA0A47E5101}" type="presParOf" srcId="{16D72176-E989-9D4D-9083-8000B98F9471}" destId="{3B3513F8-A953-614B-9DA0-E2BF4315FCC5}" srcOrd="0" destOrd="0" presId="urn:microsoft.com/office/officeart/2005/8/layout/list1"/>
    <dgm:cxn modelId="{BF2C3590-5466-3B4B-8858-AC9BC342F543}" type="presParOf" srcId="{16D72176-E989-9D4D-9083-8000B98F9471}" destId="{E661B007-E978-6341-945B-F06FDFA4C783}" srcOrd="1" destOrd="0" presId="urn:microsoft.com/office/officeart/2005/8/layout/list1"/>
    <dgm:cxn modelId="{26D1A03F-990D-1E49-A2A5-278DA170CCA8}" type="presParOf" srcId="{D3E0C156-FB55-9C47-968C-55229930AC6B}" destId="{4192338A-5D52-CC4A-B0E5-C843A6BC95E9}" srcOrd="1" destOrd="0" presId="urn:microsoft.com/office/officeart/2005/8/layout/list1"/>
    <dgm:cxn modelId="{CB95FA0A-D876-BF46-B5B6-73D05F656E39}" type="presParOf" srcId="{D3E0C156-FB55-9C47-968C-55229930AC6B}" destId="{EE6ED5D8-7485-B447-B618-CC37DFCDD4D3}" srcOrd="2" destOrd="0" presId="urn:microsoft.com/office/officeart/2005/8/layout/list1"/>
    <dgm:cxn modelId="{AF96034B-4992-7946-869F-D3C37CB6E57E}" type="presParOf" srcId="{D3E0C156-FB55-9C47-968C-55229930AC6B}" destId="{2271BD92-4D84-2D42-B256-B194FB553C47}" srcOrd="3" destOrd="0" presId="urn:microsoft.com/office/officeart/2005/8/layout/list1"/>
    <dgm:cxn modelId="{64871319-05A7-D54B-9724-4DF154A2849C}" type="presParOf" srcId="{D3E0C156-FB55-9C47-968C-55229930AC6B}" destId="{62255C99-17A9-5242-8065-5517D1CEAB9C}" srcOrd="4" destOrd="0" presId="urn:microsoft.com/office/officeart/2005/8/layout/list1"/>
    <dgm:cxn modelId="{F273E56D-1FA9-6542-9437-0EA2A3F7D94E}" type="presParOf" srcId="{62255C99-17A9-5242-8065-5517D1CEAB9C}" destId="{A1FADEC7-D59C-264B-956D-2E20078B51A0}" srcOrd="0" destOrd="0" presId="urn:microsoft.com/office/officeart/2005/8/layout/list1"/>
    <dgm:cxn modelId="{5A3E1D1F-C664-504B-8D74-5AC954F8E8DD}" type="presParOf" srcId="{62255C99-17A9-5242-8065-5517D1CEAB9C}" destId="{5232E2CF-8252-FE48-99AC-CC32605306C4}" srcOrd="1" destOrd="0" presId="urn:microsoft.com/office/officeart/2005/8/layout/list1"/>
    <dgm:cxn modelId="{FA9BF0D9-DAEB-9846-98C0-2E7EB458FF8F}" type="presParOf" srcId="{D3E0C156-FB55-9C47-968C-55229930AC6B}" destId="{819C84CB-EA91-4647-825F-5F496FF5CCBD}" srcOrd="5" destOrd="0" presId="urn:microsoft.com/office/officeart/2005/8/layout/list1"/>
    <dgm:cxn modelId="{BABD81F3-131D-9045-A635-174CA8E36C2D}" type="presParOf" srcId="{D3E0C156-FB55-9C47-968C-55229930AC6B}" destId="{C643C972-B174-FD4D-BD38-4D652CD3C5EE}" srcOrd="6" destOrd="0" presId="urn:microsoft.com/office/officeart/2005/8/layout/list1"/>
    <dgm:cxn modelId="{CB5F419F-E056-2240-B61F-AF6FDF3ECD57}" type="presParOf" srcId="{D3E0C156-FB55-9C47-968C-55229930AC6B}" destId="{59EA612D-C7F4-2C47-A6DE-F538A0F0D968}" srcOrd="7" destOrd="0" presId="urn:microsoft.com/office/officeart/2005/8/layout/list1"/>
    <dgm:cxn modelId="{4E7128C3-936E-8C4B-9638-2E53B0E8DED0}" type="presParOf" srcId="{D3E0C156-FB55-9C47-968C-55229930AC6B}" destId="{E940FB4A-633C-A744-83C7-DCC9EE1DD7C0}" srcOrd="8" destOrd="0" presId="urn:microsoft.com/office/officeart/2005/8/layout/list1"/>
    <dgm:cxn modelId="{6204054A-1201-BF48-8D2E-63C7D970C6DE}" type="presParOf" srcId="{E940FB4A-633C-A744-83C7-DCC9EE1DD7C0}" destId="{BE43EF30-DDF5-2B4D-A8E8-BE56B5ECFD4B}" srcOrd="0" destOrd="0" presId="urn:microsoft.com/office/officeart/2005/8/layout/list1"/>
    <dgm:cxn modelId="{51B30B27-8B94-1B43-9DB3-8CB4A651A183}" type="presParOf" srcId="{E940FB4A-633C-A744-83C7-DCC9EE1DD7C0}" destId="{BA55A954-12D3-CB45-916F-E09000B2AD10}" srcOrd="1" destOrd="0" presId="urn:microsoft.com/office/officeart/2005/8/layout/list1"/>
    <dgm:cxn modelId="{CDF6139A-B594-C94E-AB6A-9C28596F0FFA}" type="presParOf" srcId="{D3E0C156-FB55-9C47-968C-55229930AC6B}" destId="{9896D67B-05A6-9647-A77A-DD52107914EF}" srcOrd="9" destOrd="0" presId="urn:microsoft.com/office/officeart/2005/8/layout/list1"/>
    <dgm:cxn modelId="{2FA10DA1-543E-9F41-B208-804DD3DBB5C1}" type="presParOf" srcId="{D3E0C156-FB55-9C47-968C-55229930AC6B}" destId="{C8191895-DC75-F14D-BCAC-E3D1B2333B7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/>
            <a:t>Communication </a:t>
          </a:r>
          <a:r>
            <a:rPr lang="en-US" sz="2100" i="1" kern="1200"/>
            <a:t>of</a:t>
          </a:r>
          <a:r>
            <a:rPr lang="en-US" sz="2100" kern="120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 dirty="0"/>
            <a:t>Communication </a:t>
          </a:r>
          <a:r>
            <a:rPr lang="en-US" sz="2100" i="1" kern="1200" dirty="0"/>
            <a:t>of</a:t>
          </a:r>
          <a:r>
            <a:rPr lang="en-US" sz="2100" kern="1200" dirty="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BEABF-87C0-4489-AF05-04D10DB7EE5E}">
      <dsp:nvSpPr>
        <dsp:cNvPr id="0" name=""/>
        <dsp:cNvSpPr/>
      </dsp:nvSpPr>
      <dsp:spPr>
        <a:xfrm>
          <a:off x="562987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FAE5C-B76B-4F6A-9FF3-C62B0A17589F}">
      <dsp:nvSpPr>
        <dsp:cNvPr id="0" name=""/>
        <dsp:cNvSpPr/>
      </dsp:nvSpPr>
      <dsp:spPr>
        <a:xfrm>
          <a:off x="899363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49E46-57B2-4580-A6C6-682AD11B5BFC}">
      <dsp:nvSpPr>
        <dsp:cNvPr id="0" name=""/>
        <dsp:cNvSpPr/>
      </dsp:nvSpPr>
      <dsp:spPr>
        <a:xfrm>
          <a:off x="58425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100" kern="1200" dirty="0"/>
            <a:t>Communication </a:t>
          </a:r>
          <a:r>
            <a:rPr lang="en-US" sz="2100" i="1" kern="1200" dirty="0"/>
            <a:t>of</a:t>
          </a:r>
          <a:r>
            <a:rPr lang="en-US" sz="2100" kern="1200" dirty="0"/>
            <a:t> Sustainability</a:t>
          </a:r>
        </a:p>
      </dsp:txBody>
      <dsp:txXfrm>
        <a:off x="58425" y="2937981"/>
        <a:ext cx="2587500" cy="720000"/>
      </dsp:txXfrm>
    </dsp:sp>
    <dsp:sp modelId="{10EEC3F1-B7F3-4E47-8CAA-407D3CEB89CF}">
      <dsp:nvSpPr>
        <dsp:cNvPr id="0" name=""/>
        <dsp:cNvSpPr/>
      </dsp:nvSpPr>
      <dsp:spPr>
        <a:xfrm>
          <a:off x="3603300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43C1A-B054-4384-B709-2F3373F73CE6}">
      <dsp:nvSpPr>
        <dsp:cNvPr id="0" name=""/>
        <dsp:cNvSpPr/>
      </dsp:nvSpPr>
      <dsp:spPr>
        <a:xfrm>
          <a:off x="3939675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E61F-0F20-484D-829C-4655B8668FD4}">
      <dsp:nvSpPr>
        <dsp:cNvPr id="0" name=""/>
        <dsp:cNvSpPr/>
      </dsp:nvSpPr>
      <dsp:spPr>
        <a:xfrm>
          <a:off x="3098738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 dirty="0"/>
            <a:t>Communication </a:t>
          </a:r>
          <a:r>
            <a:rPr lang="en-AU" sz="2100" i="1" kern="1200" dirty="0"/>
            <a:t>about</a:t>
          </a:r>
          <a:r>
            <a:rPr lang="en-AU" sz="2100" kern="1200" dirty="0"/>
            <a:t> CSR</a:t>
          </a:r>
          <a:endParaRPr lang="en-US" sz="2100" kern="1200" dirty="0"/>
        </a:p>
      </dsp:txBody>
      <dsp:txXfrm>
        <a:off x="3098738" y="2937981"/>
        <a:ext cx="2587500" cy="720000"/>
      </dsp:txXfrm>
    </dsp:sp>
    <dsp:sp modelId="{C0A33E45-9CE7-4DBE-9DCF-ACB86EF784E1}">
      <dsp:nvSpPr>
        <dsp:cNvPr id="0" name=""/>
        <dsp:cNvSpPr/>
      </dsp:nvSpPr>
      <dsp:spPr>
        <a:xfrm>
          <a:off x="6643613" y="867981"/>
          <a:ext cx="1578375" cy="15783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39B4A-8FDC-4C46-A82B-4D1873519FA4}">
      <dsp:nvSpPr>
        <dsp:cNvPr id="0" name=""/>
        <dsp:cNvSpPr/>
      </dsp:nvSpPr>
      <dsp:spPr>
        <a:xfrm>
          <a:off x="6979988" y="1204356"/>
          <a:ext cx="905625" cy="90562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719AA-371F-4310-AF03-BE70CF48BCA5}">
      <dsp:nvSpPr>
        <dsp:cNvPr id="0" name=""/>
        <dsp:cNvSpPr/>
      </dsp:nvSpPr>
      <dsp:spPr>
        <a:xfrm>
          <a:off x="6139050" y="2937981"/>
          <a:ext cx="258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2100" kern="1200"/>
            <a:t>Communication </a:t>
          </a:r>
          <a:r>
            <a:rPr lang="en-AU" sz="2100" i="1" kern="1200"/>
            <a:t>for </a:t>
          </a:r>
          <a:r>
            <a:rPr lang="en-AU" sz="2100" i="0" kern="1200"/>
            <a:t>transformation</a:t>
          </a:r>
          <a:r>
            <a:rPr lang="en-AU" sz="2100" kern="1200"/>
            <a:t>!</a:t>
          </a:r>
          <a:endParaRPr lang="en-US" sz="2100" kern="1200"/>
        </a:p>
      </dsp:txBody>
      <dsp:txXfrm>
        <a:off x="6139050" y="2937981"/>
        <a:ext cx="25875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86D81-233D-5447-ACB2-A11F425E1A4D}">
      <dsp:nvSpPr>
        <dsp:cNvPr id="0" name=""/>
        <dsp:cNvSpPr/>
      </dsp:nvSpPr>
      <dsp:spPr>
        <a:xfrm>
          <a:off x="4767061" y="356"/>
          <a:ext cx="1218015" cy="791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/>
            <a:t>Civil</a:t>
          </a:r>
          <a:r>
            <a:rPr lang="de-DE" sz="1900" kern="1200" dirty="0"/>
            <a:t> Society</a:t>
          </a:r>
        </a:p>
      </dsp:txBody>
      <dsp:txXfrm>
        <a:off x="4805709" y="39004"/>
        <a:ext cx="1140719" cy="714414"/>
      </dsp:txXfrm>
    </dsp:sp>
    <dsp:sp modelId="{66AF01CA-72B7-084B-A1B5-F27B31474AA9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2483577" y="104845"/>
              </a:moveTo>
              <a:arcTo wR="1866769" hR="1866769" stAng="17357637" swAng="15030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ABAF1-99A7-D742-8CAC-B21DAB2D6BF7}">
      <dsp:nvSpPr>
        <dsp:cNvPr id="0" name=""/>
        <dsp:cNvSpPr/>
      </dsp:nvSpPr>
      <dsp:spPr>
        <a:xfrm>
          <a:off x="6383731" y="933741"/>
          <a:ext cx="1218015" cy="7917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Education</a:t>
          </a:r>
        </a:p>
      </dsp:txBody>
      <dsp:txXfrm>
        <a:off x="6422379" y="972389"/>
        <a:ext cx="1140719" cy="714414"/>
      </dsp:txXfrm>
    </dsp:sp>
    <dsp:sp modelId="{CDF62039-7FD7-3B46-8681-791093745072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3657540" y="1339544"/>
              </a:moveTo>
              <a:arcTo wR="1866769" hR="1866769" stAng="20615694" swAng="196861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76F39-B4DB-C743-9D29-3F5DB616D70F}">
      <dsp:nvSpPr>
        <dsp:cNvPr id="0" name=""/>
        <dsp:cNvSpPr/>
      </dsp:nvSpPr>
      <dsp:spPr>
        <a:xfrm>
          <a:off x="6383731" y="2800511"/>
          <a:ext cx="1218015" cy="79171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Media </a:t>
          </a:r>
        </a:p>
      </dsp:txBody>
      <dsp:txXfrm>
        <a:off x="6422379" y="2839159"/>
        <a:ext cx="1140719" cy="714414"/>
      </dsp:txXfrm>
    </dsp:sp>
    <dsp:sp modelId="{31154CB3-0FA6-6146-8B44-04285E3CC031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3171582" y="3201794"/>
              </a:moveTo>
              <a:arcTo wR="1866769" hR="1866769" stAng="2739342" swAng="150302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5D4D1-72EB-8E41-84AD-D56C24D47807}">
      <dsp:nvSpPr>
        <dsp:cNvPr id="0" name=""/>
        <dsp:cNvSpPr/>
      </dsp:nvSpPr>
      <dsp:spPr>
        <a:xfrm>
          <a:off x="4767061" y="3733896"/>
          <a:ext cx="1218015" cy="791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Science</a:t>
          </a:r>
        </a:p>
      </dsp:txBody>
      <dsp:txXfrm>
        <a:off x="4805709" y="3772544"/>
        <a:ext cx="1140719" cy="714414"/>
      </dsp:txXfrm>
    </dsp:sp>
    <dsp:sp modelId="{044B17E2-001F-5449-AE24-E3D20E7D3093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1249961" y="3628693"/>
              </a:moveTo>
              <a:arcTo wR="1866769" hR="1866769" stAng="6557637" swAng="150302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EFF71-DF0D-1A43-BC75-6BCCBDEB6ABA}">
      <dsp:nvSpPr>
        <dsp:cNvPr id="0" name=""/>
        <dsp:cNvSpPr/>
      </dsp:nvSpPr>
      <dsp:spPr>
        <a:xfrm>
          <a:off x="3150391" y="2800511"/>
          <a:ext cx="1218015" cy="79171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Politics</a:t>
          </a:r>
        </a:p>
      </dsp:txBody>
      <dsp:txXfrm>
        <a:off x="3189039" y="2839159"/>
        <a:ext cx="1140719" cy="714414"/>
      </dsp:txXfrm>
    </dsp:sp>
    <dsp:sp modelId="{C0EA65D0-88FC-3841-8FE9-59E4214AB466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75998" y="2393995"/>
              </a:moveTo>
              <a:arcTo wR="1866769" hR="1866769" stAng="9815694" swAng="1968611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43DD6-9822-994D-BB5F-15922EB4920F}">
      <dsp:nvSpPr>
        <dsp:cNvPr id="0" name=""/>
        <dsp:cNvSpPr/>
      </dsp:nvSpPr>
      <dsp:spPr>
        <a:xfrm>
          <a:off x="3150391" y="933741"/>
          <a:ext cx="1218015" cy="7917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Economy / </a:t>
          </a:r>
          <a:r>
            <a:rPr lang="de-DE" sz="1900" kern="1200" dirty="0" err="1"/>
            <a:t>Industry</a:t>
          </a:r>
          <a:endParaRPr lang="de-DE" sz="1900" kern="1200" dirty="0"/>
        </a:p>
      </dsp:txBody>
      <dsp:txXfrm>
        <a:off x="3189039" y="972389"/>
        <a:ext cx="1140719" cy="714414"/>
      </dsp:txXfrm>
    </dsp:sp>
    <dsp:sp modelId="{921ECD04-59EF-174C-8926-C8EEF2AFF822}">
      <dsp:nvSpPr>
        <dsp:cNvPr id="0" name=""/>
        <dsp:cNvSpPr/>
      </dsp:nvSpPr>
      <dsp:spPr>
        <a:xfrm>
          <a:off x="3509299" y="396211"/>
          <a:ext cx="3733539" cy="3733539"/>
        </a:xfrm>
        <a:custGeom>
          <a:avLst/>
          <a:gdLst/>
          <a:ahLst/>
          <a:cxnLst/>
          <a:rect l="0" t="0" r="0" b="0"/>
          <a:pathLst>
            <a:path>
              <a:moveTo>
                <a:pt x="561956" y="531744"/>
              </a:moveTo>
              <a:arcTo wR="1866769" hR="1866769" stAng="13539342" swAng="150302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B474C-4A44-D54D-ACED-9192895C7A75}">
      <dsp:nvSpPr>
        <dsp:cNvPr id="0" name=""/>
        <dsp:cNvSpPr/>
      </dsp:nvSpPr>
      <dsp:spPr>
        <a:xfrm>
          <a:off x="7056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DEEE3-715C-5C4F-8CE1-F758F1B368E2}">
      <dsp:nvSpPr>
        <dsp:cNvPr id="0" name=""/>
        <dsp:cNvSpPr/>
      </dsp:nvSpPr>
      <dsp:spPr>
        <a:xfrm>
          <a:off x="7056" y="2020593"/>
          <a:ext cx="1723169" cy="55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/>
            <a:t>Civil</a:t>
          </a:r>
          <a:r>
            <a:rPr lang="de-DE" sz="1900" kern="1200" dirty="0"/>
            <a:t> Society</a:t>
          </a:r>
        </a:p>
      </dsp:txBody>
      <dsp:txXfrm>
        <a:off x="7056" y="2020593"/>
        <a:ext cx="1213499" cy="553113"/>
      </dsp:txXfrm>
    </dsp:sp>
    <dsp:sp modelId="{FE7AE8D2-3D1E-DB4F-8D73-F289AB30E15B}">
      <dsp:nvSpPr>
        <dsp:cNvPr id="0" name=""/>
        <dsp:cNvSpPr/>
      </dsp:nvSpPr>
      <dsp:spPr>
        <a:xfrm>
          <a:off x="1269302" y="2108450"/>
          <a:ext cx="603109" cy="60310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28519-C292-0A42-B749-A14D14574C7C}">
      <dsp:nvSpPr>
        <dsp:cNvPr id="0" name=""/>
        <dsp:cNvSpPr/>
      </dsp:nvSpPr>
      <dsp:spPr>
        <a:xfrm>
          <a:off x="2021828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A63EF-9D35-AD41-955A-44F58A93691D}">
      <dsp:nvSpPr>
        <dsp:cNvPr id="0" name=""/>
        <dsp:cNvSpPr/>
      </dsp:nvSpPr>
      <dsp:spPr>
        <a:xfrm>
          <a:off x="2021828" y="2020593"/>
          <a:ext cx="1723169" cy="553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Education</a:t>
          </a:r>
        </a:p>
      </dsp:txBody>
      <dsp:txXfrm>
        <a:off x="2021828" y="2020593"/>
        <a:ext cx="1213499" cy="553113"/>
      </dsp:txXfrm>
    </dsp:sp>
    <dsp:sp modelId="{1CCAA195-51B8-3B4E-B0DC-14E7D2B8F422}">
      <dsp:nvSpPr>
        <dsp:cNvPr id="0" name=""/>
        <dsp:cNvSpPr/>
      </dsp:nvSpPr>
      <dsp:spPr>
        <a:xfrm>
          <a:off x="3284074" y="2108450"/>
          <a:ext cx="603109" cy="603109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8F666-ADE4-464C-B792-8B8EBDEB23D1}">
      <dsp:nvSpPr>
        <dsp:cNvPr id="0" name=""/>
        <dsp:cNvSpPr/>
      </dsp:nvSpPr>
      <dsp:spPr>
        <a:xfrm>
          <a:off x="4036600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23274-2464-8247-A304-437250AFC0F3}">
      <dsp:nvSpPr>
        <dsp:cNvPr id="0" name=""/>
        <dsp:cNvSpPr/>
      </dsp:nvSpPr>
      <dsp:spPr>
        <a:xfrm>
          <a:off x="4036600" y="2020593"/>
          <a:ext cx="1723169" cy="5531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Media </a:t>
          </a:r>
        </a:p>
      </dsp:txBody>
      <dsp:txXfrm>
        <a:off x="4036600" y="2020593"/>
        <a:ext cx="1213499" cy="553113"/>
      </dsp:txXfrm>
    </dsp:sp>
    <dsp:sp modelId="{C384F1F2-8F73-1746-AC83-67235D70DB7A}">
      <dsp:nvSpPr>
        <dsp:cNvPr id="0" name=""/>
        <dsp:cNvSpPr/>
      </dsp:nvSpPr>
      <dsp:spPr>
        <a:xfrm>
          <a:off x="5298845" y="2108450"/>
          <a:ext cx="603109" cy="603109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037F2-693F-F749-904B-5F5E8068F4A4}">
      <dsp:nvSpPr>
        <dsp:cNvPr id="0" name=""/>
        <dsp:cNvSpPr/>
      </dsp:nvSpPr>
      <dsp:spPr>
        <a:xfrm>
          <a:off x="6051371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E985F-E01B-E044-AC56-008D29CD17ED}">
      <dsp:nvSpPr>
        <dsp:cNvPr id="0" name=""/>
        <dsp:cNvSpPr/>
      </dsp:nvSpPr>
      <dsp:spPr>
        <a:xfrm>
          <a:off x="6051371" y="2020593"/>
          <a:ext cx="1723169" cy="553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Science</a:t>
          </a:r>
        </a:p>
      </dsp:txBody>
      <dsp:txXfrm>
        <a:off x="6051371" y="2020593"/>
        <a:ext cx="1213499" cy="553113"/>
      </dsp:txXfrm>
    </dsp:sp>
    <dsp:sp modelId="{E2102EF2-B378-8B41-884E-53093A27A635}">
      <dsp:nvSpPr>
        <dsp:cNvPr id="0" name=""/>
        <dsp:cNvSpPr/>
      </dsp:nvSpPr>
      <dsp:spPr>
        <a:xfrm>
          <a:off x="7313617" y="2108450"/>
          <a:ext cx="603109" cy="603109"/>
        </a:xfrm>
        <a:prstGeom prst="ellipse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912B6-A429-C941-BC83-D00D5308F676}">
      <dsp:nvSpPr>
        <dsp:cNvPr id="0" name=""/>
        <dsp:cNvSpPr/>
      </dsp:nvSpPr>
      <dsp:spPr>
        <a:xfrm>
          <a:off x="8066143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ED435D-1C47-C14D-9192-9648E206E709}">
      <dsp:nvSpPr>
        <dsp:cNvPr id="0" name=""/>
        <dsp:cNvSpPr/>
      </dsp:nvSpPr>
      <dsp:spPr>
        <a:xfrm>
          <a:off x="8066143" y="2020593"/>
          <a:ext cx="1723169" cy="5531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Politics</a:t>
          </a:r>
        </a:p>
      </dsp:txBody>
      <dsp:txXfrm>
        <a:off x="8066143" y="2020593"/>
        <a:ext cx="1213499" cy="553113"/>
      </dsp:txXfrm>
    </dsp:sp>
    <dsp:sp modelId="{1EE65863-D041-7949-B09F-B59C01E39EDF}">
      <dsp:nvSpPr>
        <dsp:cNvPr id="0" name=""/>
        <dsp:cNvSpPr/>
      </dsp:nvSpPr>
      <dsp:spPr>
        <a:xfrm>
          <a:off x="9328388" y="2108450"/>
          <a:ext cx="603109" cy="603109"/>
        </a:xfrm>
        <a:prstGeom prst="ellipse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8248B1-E7DA-1A49-8CDE-E7E9747422B8}">
      <dsp:nvSpPr>
        <dsp:cNvPr id="0" name=""/>
        <dsp:cNvSpPr/>
      </dsp:nvSpPr>
      <dsp:spPr>
        <a:xfrm>
          <a:off x="10080915" y="734283"/>
          <a:ext cx="1723169" cy="128630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92759-ABEE-9147-97A6-06D22267BC2E}">
      <dsp:nvSpPr>
        <dsp:cNvPr id="0" name=""/>
        <dsp:cNvSpPr/>
      </dsp:nvSpPr>
      <dsp:spPr>
        <a:xfrm>
          <a:off x="10080915" y="2020593"/>
          <a:ext cx="1723169" cy="553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/>
            <a:t>Economy / </a:t>
          </a:r>
          <a:r>
            <a:rPr lang="de-DE" sz="1900" kern="1200" dirty="0" err="1"/>
            <a:t>Industry</a:t>
          </a:r>
          <a:endParaRPr lang="de-DE" sz="1900" kern="1200" dirty="0"/>
        </a:p>
      </dsp:txBody>
      <dsp:txXfrm>
        <a:off x="10080915" y="2020593"/>
        <a:ext cx="1213499" cy="553113"/>
      </dsp:txXfrm>
    </dsp:sp>
    <dsp:sp modelId="{9E10A110-5B83-B045-9963-52654EC5D3DF}">
      <dsp:nvSpPr>
        <dsp:cNvPr id="0" name=""/>
        <dsp:cNvSpPr/>
      </dsp:nvSpPr>
      <dsp:spPr>
        <a:xfrm>
          <a:off x="11343160" y="2108450"/>
          <a:ext cx="603109" cy="60310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ED5D8-7485-B447-B618-CC37DFCDD4D3}">
      <dsp:nvSpPr>
        <dsp:cNvPr id="0" name=""/>
        <dsp:cNvSpPr/>
      </dsp:nvSpPr>
      <dsp:spPr>
        <a:xfrm>
          <a:off x="0" y="357388"/>
          <a:ext cx="10752138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alternative </a:t>
          </a:r>
          <a:r>
            <a:rPr lang="de-DE" sz="2100" kern="1200" dirty="0" err="1"/>
            <a:t>within</a:t>
          </a:r>
          <a:r>
            <a:rPr lang="de-DE" sz="2100" kern="1200" dirty="0"/>
            <a:t> </a:t>
          </a:r>
          <a:r>
            <a:rPr lang="de-DE" sz="2100" kern="1200" dirty="0" err="1"/>
            <a:t>capitalism</a:t>
          </a:r>
          <a:r>
            <a:rPr lang="de-DE" sz="2100" kern="1200" dirty="0"/>
            <a:t>, </a:t>
          </a:r>
          <a:r>
            <a:rPr lang="de-DE" sz="2100" kern="1200" dirty="0" err="1"/>
            <a:t>conservation</a:t>
          </a:r>
          <a:r>
            <a:rPr lang="de-DE" sz="2100" kern="1200" dirty="0"/>
            <a:t>, </a:t>
          </a:r>
          <a:r>
            <a:rPr lang="de-DE" sz="2100" kern="1200" dirty="0" err="1"/>
            <a:t>compensation</a:t>
          </a:r>
          <a:r>
            <a:rPr lang="de-DE" sz="2100" kern="1200" dirty="0"/>
            <a:t>, </a:t>
          </a:r>
          <a:r>
            <a:rPr lang="de-DE" sz="2100" kern="1200" dirty="0" err="1"/>
            <a:t>sustainable</a:t>
          </a:r>
          <a:r>
            <a:rPr lang="de-DE" sz="2100" kern="1200" dirty="0"/>
            <a:t> </a:t>
          </a:r>
          <a:r>
            <a:rPr lang="de-DE" sz="2100" kern="1200" dirty="0" err="1"/>
            <a:t>growth</a:t>
          </a:r>
          <a:r>
            <a:rPr lang="de-DE" sz="2100" kern="1200" dirty="0"/>
            <a:t> </a:t>
          </a:r>
        </a:p>
      </dsp:txBody>
      <dsp:txXfrm>
        <a:off x="0" y="357388"/>
        <a:ext cx="10752138" cy="1190700"/>
      </dsp:txXfrm>
    </dsp:sp>
    <dsp:sp modelId="{E661B007-E978-6341-945B-F06FDFA4C783}">
      <dsp:nvSpPr>
        <dsp:cNvPr id="0" name=""/>
        <dsp:cNvSpPr/>
      </dsp:nvSpPr>
      <dsp:spPr>
        <a:xfrm>
          <a:off x="537606" y="47428"/>
          <a:ext cx="7526496" cy="61992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of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77690"/>
        <a:ext cx="7465972" cy="559396"/>
      </dsp:txXfrm>
    </dsp:sp>
    <dsp:sp modelId="{C643C972-B174-FD4D-BD38-4D652CD3C5EE}">
      <dsp:nvSpPr>
        <dsp:cNvPr id="0" name=""/>
        <dsp:cNvSpPr/>
      </dsp:nvSpPr>
      <dsp:spPr>
        <a:xfrm>
          <a:off x="0" y="1971449"/>
          <a:ext cx="10752138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17936"/>
              <a:satOff val="-2012"/>
              <a:lumOff val="12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</a:t>
          </a:r>
          <a:r>
            <a:rPr lang="de-DE" sz="2100" kern="1200" dirty="0" smtClean="0"/>
            <a:t>alternative </a:t>
          </a:r>
          <a:r>
            <a:rPr lang="de-DE" sz="2100" kern="1200" dirty="0" err="1"/>
            <a:t>to</a:t>
          </a:r>
          <a:r>
            <a:rPr lang="de-DE" sz="2100" kern="1200" dirty="0"/>
            <a:t> </a:t>
          </a:r>
          <a:r>
            <a:rPr lang="de-DE" sz="2100" kern="1200" dirty="0" err="1"/>
            <a:t>capitalism</a:t>
          </a:r>
          <a:r>
            <a:rPr lang="de-DE" sz="2100" kern="1200" dirty="0"/>
            <a:t>, </a:t>
          </a:r>
          <a:r>
            <a:rPr lang="de-DE" sz="2100" kern="1200" dirty="0" err="1"/>
            <a:t>abandonment</a:t>
          </a:r>
          <a:r>
            <a:rPr lang="de-DE" sz="2100" kern="1200" dirty="0"/>
            <a:t>, </a:t>
          </a:r>
          <a:r>
            <a:rPr lang="de-DE" sz="2100" kern="1200" dirty="0" err="1"/>
            <a:t>abstention</a:t>
          </a:r>
          <a:r>
            <a:rPr lang="de-DE" sz="2100" kern="1200" dirty="0"/>
            <a:t>, </a:t>
          </a:r>
          <a:r>
            <a:rPr lang="de-DE" sz="2100" kern="1200" dirty="0" err="1"/>
            <a:t>degrowth</a:t>
          </a:r>
          <a:r>
            <a:rPr lang="de-DE" sz="2100" kern="1200" dirty="0"/>
            <a:t>, </a:t>
          </a:r>
          <a:r>
            <a:rPr lang="de-DE" sz="2100" kern="1200" dirty="0" err="1"/>
            <a:t>restrictions</a:t>
          </a:r>
          <a:endParaRPr lang="de-DE" sz="2100" kern="1200" dirty="0"/>
        </a:p>
      </dsp:txBody>
      <dsp:txXfrm>
        <a:off x="0" y="1971449"/>
        <a:ext cx="10752138" cy="893025"/>
      </dsp:txXfrm>
    </dsp:sp>
    <dsp:sp modelId="{5232E2CF-8252-FE48-99AC-CC32605306C4}">
      <dsp:nvSpPr>
        <dsp:cNvPr id="0" name=""/>
        <dsp:cNvSpPr/>
      </dsp:nvSpPr>
      <dsp:spPr>
        <a:xfrm>
          <a:off x="537606" y="1661488"/>
          <a:ext cx="7526496" cy="619920"/>
        </a:xfrm>
        <a:prstGeom prst="round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about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1691750"/>
        <a:ext cx="7465972" cy="559396"/>
      </dsp:txXfrm>
    </dsp:sp>
    <dsp:sp modelId="{C8191895-DC75-F14D-BCAC-E3D1B2333B73}">
      <dsp:nvSpPr>
        <dsp:cNvPr id="0" name=""/>
        <dsp:cNvSpPr/>
      </dsp:nvSpPr>
      <dsp:spPr>
        <a:xfrm>
          <a:off x="0" y="3287834"/>
          <a:ext cx="10752138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485" tIns="437388" rIns="83448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100" kern="1200" dirty="0"/>
            <a:t>S. </a:t>
          </a:r>
          <a:r>
            <a:rPr lang="de-DE" sz="2100" kern="1200" dirty="0" err="1"/>
            <a:t>as</a:t>
          </a:r>
          <a:r>
            <a:rPr lang="de-DE" sz="2100" kern="1200" dirty="0"/>
            <a:t> </a:t>
          </a:r>
          <a:r>
            <a:rPr lang="de-DE" sz="2100" kern="1200" dirty="0" err="1"/>
            <a:t>revolution</a:t>
          </a:r>
          <a:r>
            <a:rPr lang="de-DE" sz="2100" kern="1200" dirty="0"/>
            <a:t>, </a:t>
          </a:r>
          <a:r>
            <a:rPr lang="de-DE" sz="2100" kern="1200" dirty="0" err="1"/>
            <a:t>restoration</a:t>
          </a:r>
          <a:r>
            <a:rPr lang="de-DE" sz="2100" kern="1200" dirty="0"/>
            <a:t> </a:t>
          </a:r>
          <a:r>
            <a:rPr lang="de-DE" sz="2100" kern="1200" dirty="0" err="1"/>
            <a:t>and</a:t>
          </a:r>
          <a:r>
            <a:rPr lang="de-DE" sz="2100" kern="1200" dirty="0"/>
            <a:t> regenerative </a:t>
          </a:r>
          <a:r>
            <a:rPr lang="de-DE" sz="2100" kern="1200" dirty="0" err="1"/>
            <a:t>practices</a:t>
          </a:r>
          <a:r>
            <a:rPr lang="de-DE" sz="2100" kern="1200" dirty="0"/>
            <a:t>; </a:t>
          </a:r>
          <a:r>
            <a:rPr lang="de-DE" sz="2100" kern="1200" dirty="0" err="1"/>
            <a:t>new</a:t>
          </a:r>
          <a:r>
            <a:rPr lang="de-DE" sz="2100" kern="1200" dirty="0"/>
            <a:t> </a:t>
          </a:r>
          <a:r>
            <a:rPr lang="de-DE" sz="2100" kern="1200" dirty="0" err="1"/>
            <a:t>ecological</a:t>
          </a:r>
          <a:r>
            <a:rPr lang="de-DE" sz="2100" kern="1200" dirty="0"/>
            <a:t> </a:t>
          </a:r>
          <a:r>
            <a:rPr lang="de-DE" sz="2100" kern="1200" dirty="0" err="1"/>
            <a:t>identities</a:t>
          </a:r>
          <a:r>
            <a:rPr lang="de-DE" sz="2100" kern="1200" dirty="0"/>
            <a:t>, </a:t>
          </a:r>
          <a:r>
            <a:rPr lang="de-DE" sz="2100" kern="1200" dirty="0" err="1"/>
            <a:t>cultural</a:t>
          </a:r>
          <a:r>
            <a:rPr lang="de-DE" sz="2100" kern="1200" dirty="0"/>
            <a:t> </a:t>
          </a:r>
          <a:r>
            <a:rPr lang="de-DE" sz="2100" kern="1200" dirty="0" err="1"/>
            <a:t>change</a:t>
          </a:r>
          <a:r>
            <a:rPr lang="de-DE" sz="2100" kern="1200" dirty="0"/>
            <a:t>, </a:t>
          </a:r>
          <a:r>
            <a:rPr lang="de-DE" sz="2100" kern="1200" dirty="0" err="1"/>
            <a:t>innovation</a:t>
          </a:r>
          <a:endParaRPr lang="de-DE" sz="2100" kern="1200" dirty="0"/>
        </a:p>
      </dsp:txBody>
      <dsp:txXfrm>
        <a:off x="0" y="3287834"/>
        <a:ext cx="10752138" cy="1190700"/>
      </dsp:txXfrm>
    </dsp:sp>
    <dsp:sp modelId="{BA55A954-12D3-CB45-916F-E09000B2AD10}">
      <dsp:nvSpPr>
        <dsp:cNvPr id="0" name=""/>
        <dsp:cNvSpPr/>
      </dsp:nvSpPr>
      <dsp:spPr>
        <a:xfrm>
          <a:off x="537606" y="2977874"/>
          <a:ext cx="7526496" cy="619920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100" kern="1200" dirty="0"/>
            <a:t>Communication </a:t>
          </a:r>
          <a:r>
            <a:rPr lang="de-DE" sz="2100" kern="1200" dirty="0" err="1"/>
            <a:t>for</a:t>
          </a:r>
          <a:r>
            <a:rPr lang="de-DE" sz="2100" kern="1200" dirty="0"/>
            <a:t> </a:t>
          </a:r>
          <a:r>
            <a:rPr lang="de-DE" sz="2100" kern="1200" dirty="0" err="1"/>
            <a:t>Sustainability</a:t>
          </a:r>
          <a:endParaRPr lang="de-DE" sz="2100" kern="1200" dirty="0"/>
        </a:p>
      </dsp:txBody>
      <dsp:txXfrm>
        <a:off x="567868" y="3008136"/>
        <a:ext cx="7465972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F70D2-5293-4E7C-B3A8-3D6A290C9A05}" type="datetimeFigureOut">
              <a:rPr lang="de-DE" smtClean="0"/>
              <a:pPr/>
              <a:t>30.08.2023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340F1-05AF-4B90-B4A7-8D90F677B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190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0301-E527-46B8-9863-C3D2C740A9BD}" type="datetimeFigureOut">
              <a:rPr lang="de-DE" smtClean="0"/>
              <a:pPr/>
              <a:t>30.08.2023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24780-DB00-4A87-AF52-AE94F8FBEF0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AED8D-7B7D-4B5D-985D-DF4EC90DE877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452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507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105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509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019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837A0-3F0F-4539-87DB-BF73527050F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85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00E31-BE6B-41B7-B2AC-8E024A02AB1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818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26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9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689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767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18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/>
              <a:t>Ollo</a:t>
            </a:r>
            <a:r>
              <a:rPr lang="de-DE" dirty="0"/>
              <a:t> in groß, </a:t>
            </a:r>
            <a:r>
              <a:rPr lang="de-DE" dirty="0" err="1"/>
              <a:t>folie</a:t>
            </a:r>
            <a:r>
              <a:rPr lang="de-DE" dirty="0"/>
              <a:t> in klein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04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 userDrawn="1"/>
        </p:nvSpPr>
        <p:spPr>
          <a:xfrm>
            <a:off x="0" y="1772816"/>
            <a:ext cx="12192000" cy="2304256"/>
          </a:xfrm>
          <a:prstGeom prst="rect">
            <a:avLst/>
          </a:prstGeom>
          <a:solidFill>
            <a:srgbClr val="861A59">
              <a:alpha val="80000"/>
            </a:srgbClr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latin typeface="Verdana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0" y="3212976"/>
            <a:ext cx="11376587" cy="86409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5166" name="Rectangle 46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07533" y="1772817"/>
            <a:ext cx="10363200" cy="1470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defRPr sz="4000" b="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Title of the Chapter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07434" y="3429000"/>
            <a:ext cx="10369153" cy="43204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Lesson XX: Title</a:t>
            </a:r>
          </a:p>
          <a:p>
            <a:endParaRPr lang="en-GB" noProof="0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1376587" y="1772816"/>
            <a:ext cx="815413" cy="2304256"/>
          </a:xfrm>
          <a:prstGeom prst="rect">
            <a:avLst/>
          </a:prstGeom>
          <a:solidFill>
            <a:srgbClr val="95843F">
              <a:alpha val="80000"/>
            </a:srgbClr>
          </a:solidFill>
          <a:ln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9" name="Textfeld 28"/>
          <p:cNvSpPr txBox="1"/>
          <p:nvPr userDrawn="1"/>
        </p:nvSpPr>
        <p:spPr>
          <a:xfrm>
            <a:off x="895912" y="6441952"/>
            <a:ext cx="99402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noProof="0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Course: </a:t>
            </a:r>
            <a:r>
              <a:rPr lang="en-GB" sz="1050" kern="120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Sustainability</a:t>
            </a:r>
            <a:r>
              <a:rPr lang="en-GB" sz="1050" kern="1200" baseline="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Communication</a:t>
            </a:r>
            <a:r>
              <a:rPr lang="en-GB" sz="1050" kern="120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                                                             </a:t>
            </a:r>
            <a:r>
              <a:rPr lang="en-GB" sz="1050" kern="120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		</a:t>
            </a:r>
            <a:r>
              <a:rPr lang="en-GB" sz="1050" i="1" noProof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produced by…</a:t>
            </a:r>
            <a:endParaRPr lang="en-GB" sz="1050" i="1" noProof="0" dirty="0">
              <a:solidFill>
                <a:schemeClr val="bg1">
                  <a:lumMod val="65000"/>
                </a:schemeClr>
              </a:solidFill>
              <a:latin typeface="Verdana" pitchFamily="34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27319" y="4509651"/>
            <a:ext cx="8160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noProof="0" dirty="0"/>
              <a:t>Assoc Prof. </a:t>
            </a:r>
            <a:r>
              <a:rPr lang="en-GB" sz="1600" noProof="0" dirty="0" err="1"/>
              <a:t>Dr.</a:t>
            </a:r>
            <a:r>
              <a:rPr lang="en-GB" sz="1600" noProof="0" dirty="0"/>
              <a:t> </a:t>
            </a:r>
            <a:r>
              <a:rPr lang="en-GB" sz="1600" noProof="0" dirty="0" err="1"/>
              <a:t>habil</a:t>
            </a:r>
            <a:r>
              <a:rPr lang="en-GB" sz="1600" noProof="0" dirty="0"/>
              <a:t> Franzisca </a:t>
            </a:r>
            <a:r>
              <a:rPr lang="en-GB" sz="1600" noProof="0" dirty="0" err="1"/>
              <a:t>Weder</a:t>
            </a:r>
            <a:endParaRPr lang="en-GB" sz="1600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of Communication and Arts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University of Queensland, Brisbane, Australia</a:t>
            </a:r>
          </a:p>
          <a:p>
            <a:endParaRPr lang="en-GB" sz="1600" noProof="0" dirty="0"/>
          </a:p>
        </p:txBody>
      </p:sp>
      <p:grpSp>
        <p:nvGrpSpPr>
          <p:cNvPr id="4" name="Gruppieren 3"/>
          <p:cNvGrpSpPr/>
          <p:nvPr userDrawn="1"/>
        </p:nvGrpSpPr>
        <p:grpSpPr>
          <a:xfrm>
            <a:off x="10384219" y="5420193"/>
            <a:ext cx="1622556" cy="805735"/>
            <a:chOff x="7610964" y="4365104"/>
            <a:chExt cx="1504950" cy="805735"/>
          </a:xfrm>
        </p:grpSpPr>
        <p:pic>
          <p:nvPicPr>
            <p:cNvPr id="15" name="Grafik 14" descr="logo4c"/>
            <p:cNvPicPr/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10964" y="4365104"/>
              <a:ext cx="1468100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0964" y="4785076"/>
              <a:ext cx="1504950" cy="385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16660" y="6441300"/>
            <a:ext cx="1056004" cy="37207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916070" cy="1333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9456" y="1600201"/>
            <a:ext cx="10753196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9456" y="1600201"/>
            <a:ext cx="5168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992544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187844" y="505119"/>
            <a:ext cx="10753195" cy="619625"/>
          </a:xfrm>
          <a:prstGeom prst="rect">
            <a:avLst/>
          </a:prstGeom>
          <a:solidFill>
            <a:srgbClr val="861A59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23718" y="500753"/>
            <a:ext cx="10728933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9456" y="1600201"/>
            <a:ext cx="107531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1" name="Fußzeilenplatzhalter 12"/>
          <p:cNvSpPr txBox="1">
            <a:spLocks/>
          </p:cNvSpPr>
          <p:nvPr userDrawn="1"/>
        </p:nvSpPr>
        <p:spPr>
          <a:xfrm>
            <a:off x="1104800" y="44624"/>
            <a:ext cx="1096786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Sustainability </a:t>
            </a:r>
            <a:r>
              <a:rPr lang="en-GB" sz="1200" kern="1200" dirty="0" smtClean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Communication</a:t>
            </a:r>
            <a:endParaRPr lang="en-GB" sz="1200" kern="1200" dirty="0">
              <a:solidFill>
                <a:schemeClr val="tx1">
                  <a:tint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1200" dirty="0" smtClean="0">
                <a:solidFill>
                  <a:schemeClr val="tx1">
                    <a:tint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Communication for Sustainability </a:t>
            </a: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•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Lesson 01: Key Concepts of Communication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1941039" y="476672"/>
            <a:ext cx="250961" cy="648072"/>
          </a:xfrm>
          <a:prstGeom prst="rect">
            <a:avLst/>
          </a:prstGeom>
          <a:solidFill>
            <a:srgbClr val="95843F">
              <a:alpha val="80000"/>
            </a:srgbClr>
          </a:solidFill>
          <a:ln w="3175">
            <a:solidFill>
              <a:srgbClr val="BEB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Rechteck 12"/>
          <p:cNvSpPr/>
          <p:nvPr userDrawn="1"/>
        </p:nvSpPr>
        <p:spPr>
          <a:xfrm>
            <a:off x="1091834" y="992769"/>
            <a:ext cx="10849205" cy="14401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96647" y="6309320"/>
            <a:ext cx="1056004" cy="37207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63902" y="158442"/>
            <a:ext cx="916320" cy="13470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5" r:id="rId3"/>
    <p:sldLayoutId id="2147483667" r:id="rId4"/>
  </p:sldLayoutIdLst>
  <p:hf sldNum="0" hdr="0" dt="0"/>
  <p:txStyles>
    <p:titleStyle>
      <a:lvl1pPr marL="0" indent="0" algn="ctr" defTabSz="914400" rtl="0" eaLnBrk="1" latinLnBrk="0" hangingPunct="1">
        <a:spcBef>
          <a:spcPct val="0"/>
        </a:spcBef>
        <a:buNone/>
        <a:defRPr sz="2400" b="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7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9.sv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7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Communication </a:t>
            </a:r>
            <a:r>
              <a:rPr lang="de-DE" dirty="0" smtClean="0"/>
              <a:t>for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Sustainability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Untertitel 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 err="1" smtClean="0"/>
              <a:t>Lesson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01</a:t>
            </a:r>
            <a:r>
              <a:rPr lang="de-DE" dirty="0">
                <a:solidFill>
                  <a:schemeClr val="bg1"/>
                </a:solidFill>
              </a:rPr>
              <a:t>: Key </a:t>
            </a:r>
            <a:r>
              <a:rPr lang="de-DE" dirty="0" err="1"/>
              <a:t>C</a:t>
            </a:r>
            <a:r>
              <a:rPr lang="de-DE" dirty="0" err="1" smtClean="0">
                <a:solidFill>
                  <a:schemeClr val="bg1"/>
                </a:solidFill>
              </a:rPr>
              <a:t>oncepts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>
                <a:solidFill>
                  <a:schemeClr val="bg1"/>
                </a:solidFill>
              </a:rPr>
              <a:t>of </a:t>
            </a:r>
            <a:r>
              <a:rPr lang="de-DE" dirty="0"/>
              <a:t>C</a:t>
            </a:r>
            <a:r>
              <a:rPr lang="de-DE" dirty="0" smtClean="0">
                <a:solidFill>
                  <a:schemeClr val="bg1"/>
                </a:solidFill>
              </a:rPr>
              <a:t>ommunication</a:t>
            </a:r>
            <a:endParaRPr lang="de-D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 smtClean="0"/>
              <a:t>Communication </a:t>
            </a:r>
            <a:r>
              <a:rPr lang="en-GB" b="1" i="1" dirty="0" smtClean="0"/>
              <a:t>for </a:t>
            </a:r>
            <a:r>
              <a:rPr lang="en-GB" b="1" dirty="0" smtClean="0"/>
              <a:t>sustainability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Culture oriented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Quality of public discourses, social deliberation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Meeting the uncertainty challenge by producing socially robust knowledge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Meeting the ambivalence challenge by producing shared visions on sustainability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Meeting the implementation challenge by producing better </a:t>
            </a:r>
            <a:r>
              <a:rPr lang="en-GB" dirty="0" err="1" smtClean="0"/>
              <a:t>accpeted</a:t>
            </a:r>
            <a:r>
              <a:rPr lang="en-GB" dirty="0" smtClean="0"/>
              <a:t> decisions </a:t>
            </a:r>
          </a:p>
          <a:p>
            <a:pPr>
              <a:spcBef>
                <a:spcPts val="12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72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B. Subsystems &amp; Communicators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C0901D5-AE3D-824A-B6C3-BC78DF0117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19931" y="1628800"/>
          <a:ext cx="1075213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23392" y="6411357"/>
            <a:ext cx="10153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Own graphic, based on: </a:t>
            </a:r>
            <a:r>
              <a:rPr lang="de-DE" sz="1000" dirty="0" err="1"/>
              <a:t>Newig</a:t>
            </a:r>
            <a:r>
              <a:rPr lang="de-DE" sz="1000" dirty="0"/>
              <a:t>, J., Schulz, D., Fischer, D., Hetze, K., Laws, N., Lüdecke, G., &amp; </a:t>
            </a:r>
            <a:r>
              <a:rPr lang="de-DE" sz="1000" dirty="0" err="1"/>
              <a:t>Rieckmann</a:t>
            </a:r>
            <a:r>
              <a:rPr lang="de-DE" sz="1000" dirty="0"/>
              <a:t>, M. (2013). </a:t>
            </a:r>
            <a:r>
              <a:rPr lang="en-US" sz="1000" dirty="0"/>
              <a:t>Communication regarding sustainability: Conceptual perspectives and exploration of societal subsystems. </a:t>
            </a:r>
            <a:r>
              <a:rPr lang="de-DE" sz="1000" i="1" dirty="0" err="1"/>
              <a:t>Sustainability</a:t>
            </a:r>
            <a:r>
              <a:rPr lang="de-DE" sz="1000" dirty="0"/>
              <a:t>, </a:t>
            </a:r>
            <a:r>
              <a:rPr lang="de-DE" sz="1000" i="1" dirty="0"/>
              <a:t>5</a:t>
            </a:r>
            <a:r>
              <a:rPr lang="de-DE" sz="1000" dirty="0"/>
              <a:t>(7), 2976-2990.</a:t>
            </a:r>
          </a:p>
        </p:txBody>
      </p:sp>
    </p:spTree>
    <p:extLst>
      <p:ext uri="{BB962C8B-B14F-4D97-AF65-F5344CB8AC3E}">
        <p14:creationId xmlns:p14="http://schemas.microsoft.com/office/powerpoint/2010/main" val="42453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B. Subsystems &amp; Communicators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AC0901D5-AE3D-824A-B6C3-BC78DF0117E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9336" y="3068960"/>
          <a:ext cx="11953327" cy="3445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D2D354EC-83E4-C24F-8A6F-52DCEE2F7F96}"/>
              </a:ext>
            </a:extLst>
          </p:cNvPr>
          <p:cNvSpPr txBox="1"/>
          <p:nvPr/>
        </p:nvSpPr>
        <p:spPr>
          <a:xfrm>
            <a:off x="119336" y="3863122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Political pressure, participation &amp; cooperation, SD governance, self-organized cooperative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4FE721-4354-1C46-AA6D-3FAF5EA1A3A5}"/>
              </a:ext>
            </a:extLst>
          </p:cNvPr>
          <p:cNvSpPr txBox="1"/>
          <p:nvPr/>
        </p:nvSpPr>
        <p:spPr>
          <a:xfrm>
            <a:off x="2135560" y="3981818"/>
            <a:ext cx="172819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Competence-oriented approaches, encouraging to take action &amp; authorship, place based/locality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D466FD3-E26C-6742-926C-6D51A0FC15B4}"/>
              </a:ext>
            </a:extLst>
          </p:cNvPr>
          <p:cNvSpPr txBox="1"/>
          <p:nvPr/>
        </p:nvSpPr>
        <p:spPr>
          <a:xfrm>
            <a:off x="4151784" y="4022154"/>
            <a:ext cx="17281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 initiatives &amp; special issues with sustainability focus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3E504C-050A-0C45-8073-1A18AEEC0696}"/>
              </a:ext>
            </a:extLst>
          </p:cNvPr>
          <p:cNvSpPr txBox="1"/>
          <p:nvPr/>
        </p:nvSpPr>
        <p:spPr>
          <a:xfrm>
            <a:off x="6168008" y="3899043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Transdisciplinary sustainability science, normative approach, promoting SD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A654EFE-92DE-D740-9D37-1B73C9F96BCC}"/>
              </a:ext>
            </a:extLst>
          </p:cNvPr>
          <p:cNvSpPr txBox="1"/>
          <p:nvPr/>
        </p:nvSpPr>
        <p:spPr>
          <a:xfrm>
            <a:off x="8184232" y="4039244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Displaying own solutions, parties, NGOs, governments, bureaucracies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C6B6E06-015D-264C-9C49-CFB116BE5291}"/>
              </a:ext>
            </a:extLst>
          </p:cNvPr>
          <p:cNvSpPr txBox="1"/>
          <p:nvPr/>
        </p:nvSpPr>
        <p:spPr>
          <a:xfrm>
            <a:off x="10200456" y="3933056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 beyond reputational aspects, effects on </a:t>
            </a:r>
            <a:r>
              <a:rPr lang="en-AU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corp</a:t>
            </a:r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AU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behavior</a:t>
            </a:r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management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3392" y="6411357"/>
            <a:ext cx="10153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Own graphic, based on: </a:t>
            </a:r>
            <a:r>
              <a:rPr lang="de-DE" sz="1000" dirty="0" err="1"/>
              <a:t>Newig</a:t>
            </a:r>
            <a:r>
              <a:rPr lang="de-DE" sz="1000" dirty="0"/>
              <a:t>, J., Schulz, D., Fischer, D., Hetze, K., Laws, N., Lüdecke, G., &amp; </a:t>
            </a:r>
            <a:r>
              <a:rPr lang="de-DE" sz="1000" dirty="0" err="1"/>
              <a:t>Rieckmann</a:t>
            </a:r>
            <a:r>
              <a:rPr lang="de-DE" sz="1000" dirty="0"/>
              <a:t>, M. (2013). </a:t>
            </a:r>
            <a:r>
              <a:rPr lang="en-US" sz="1000" dirty="0"/>
              <a:t>Communication regarding sustainability: Conceptual perspectives and exploration of societal subsystems. </a:t>
            </a:r>
            <a:r>
              <a:rPr lang="de-DE" sz="1000" i="1" dirty="0" err="1"/>
              <a:t>Sustainability</a:t>
            </a:r>
            <a:r>
              <a:rPr lang="de-DE" sz="1000" dirty="0"/>
              <a:t>, </a:t>
            </a:r>
            <a:r>
              <a:rPr lang="de-DE" sz="1000" i="1" dirty="0"/>
              <a:t>5</a:t>
            </a:r>
            <a:r>
              <a:rPr lang="de-DE" sz="1000" dirty="0"/>
              <a:t>(7), 2976-2990.</a:t>
            </a:r>
          </a:p>
        </p:txBody>
      </p:sp>
    </p:spTree>
    <p:extLst>
      <p:ext uri="{BB962C8B-B14F-4D97-AF65-F5344CB8AC3E}">
        <p14:creationId xmlns:p14="http://schemas.microsoft.com/office/powerpoint/2010/main" val="382731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E73F2-8976-D247-8E1B-D34E409E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C. Function, effectiveness &amp; key narratives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25E683-120D-1A4B-A253-8D22E5072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Relevance of sustainability-related communication to achieve sustainable development </a:t>
            </a:r>
            <a:r>
              <a:rPr lang="en-AU" sz="1600" dirty="0"/>
              <a:t>(</a:t>
            </a:r>
            <a:r>
              <a:rPr lang="en-AU" sz="1600" dirty="0" err="1"/>
              <a:t>Newig</a:t>
            </a:r>
            <a:r>
              <a:rPr lang="en-AU" sz="1600" dirty="0"/>
              <a:t> et al., 2013; </a:t>
            </a:r>
            <a:r>
              <a:rPr lang="en-AU" sz="1600" dirty="0" err="1"/>
              <a:t>Weder</a:t>
            </a:r>
            <a:r>
              <a:rPr lang="en-AU" sz="1600" dirty="0"/>
              <a:t>, 2021)</a:t>
            </a:r>
          </a:p>
          <a:p>
            <a:r>
              <a:rPr lang="en-AU" b="1" dirty="0"/>
              <a:t>Participation:</a:t>
            </a:r>
            <a:r>
              <a:rPr lang="en-AU" dirty="0"/>
              <a:t> Introducing bottom-up concerns, ideas &amp; solutions into society (from individuals, stakeholders, organizations, movements)</a:t>
            </a:r>
          </a:p>
          <a:p>
            <a:r>
              <a:rPr lang="en-AU" b="1" dirty="0"/>
              <a:t>Problematization:</a:t>
            </a:r>
            <a:r>
              <a:rPr lang="en-AU" dirty="0"/>
              <a:t> Create societal awareness of sustainability related problems</a:t>
            </a:r>
          </a:p>
          <a:p>
            <a:r>
              <a:rPr lang="en-AU" b="1" dirty="0"/>
              <a:t>Deliberation, antagonism: </a:t>
            </a:r>
            <a:r>
              <a:rPr lang="en-AU" dirty="0"/>
              <a:t>highlighting different perceptions &amp; </a:t>
            </a:r>
            <a:r>
              <a:rPr lang="en-AU" dirty="0">
                <a:solidFill>
                  <a:srgbClr val="95843F"/>
                </a:solidFill>
              </a:rPr>
              <a:t>narratives</a:t>
            </a:r>
            <a:r>
              <a:rPr lang="en-AU" dirty="0"/>
              <a:t> of SD, </a:t>
            </a:r>
            <a:r>
              <a:rPr lang="en-AU" dirty="0" err="1"/>
              <a:t>pluralvocacy</a:t>
            </a:r>
            <a:r>
              <a:rPr lang="en-AU" dirty="0"/>
              <a:t> (</a:t>
            </a:r>
            <a:r>
              <a:rPr lang="en-AU" dirty="0">
                <a:solidFill>
                  <a:srgbClr val="95843F"/>
                </a:solidFill>
              </a:rPr>
              <a:t>framing</a:t>
            </a:r>
            <a:r>
              <a:rPr lang="en-AU" dirty="0"/>
              <a:t>), embrace conflicts</a:t>
            </a:r>
          </a:p>
          <a:p>
            <a:r>
              <a:rPr lang="en-AU" b="1" dirty="0"/>
              <a:t>Capacity building: </a:t>
            </a:r>
            <a:r>
              <a:rPr lang="en-AU" dirty="0"/>
              <a:t>Enabling individuals to take authorship, to play an active role in/for SD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8669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7660AFF2-45DE-624D-AEB3-2893675F676A}"/>
              </a:ext>
            </a:extLst>
          </p:cNvPr>
          <p:cNvSpPr/>
          <p:nvPr/>
        </p:nvSpPr>
        <p:spPr>
          <a:xfrm>
            <a:off x="983432" y="4552528"/>
            <a:ext cx="11208568" cy="1612776"/>
          </a:xfrm>
          <a:prstGeom prst="roundRect">
            <a:avLst/>
          </a:prstGeom>
          <a:solidFill>
            <a:srgbClr val="95843F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67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199456" y="476672"/>
            <a:ext cx="10729192" cy="504056"/>
          </a:xfrm>
        </p:spPr>
        <p:txBody>
          <a:bodyPr/>
          <a:lstStyle/>
          <a:p>
            <a:r>
              <a:rPr lang="en-AU" dirty="0"/>
              <a:t>C. Function, effectiveness &amp; key narratives</a:t>
            </a:r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3" name="Inhaltsplatzhalter 3">
            <a:extLst>
              <a:ext uri="{FF2B5EF4-FFF2-40B4-BE49-F238E27FC236}">
                <a16:creationId xmlns:a16="http://schemas.microsoft.com/office/drawing/2014/main" id="{BBB83306-4BA6-B042-9D1F-DD9968618B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448081"/>
              </p:ext>
            </p:extLst>
          </p:nvPr>
        </p:nvGraphicFramePr>
        <p:xfrm>
          <a:off x="1200150" y="1600200"/>
          <a:ext cx="1075213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005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E73F2-8976-D247-8E1B-D34E409E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C. Function, effectiveness &amp; key narratives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25E683-120D-1A4B-A253-8D22E5072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Next episode: Let’s have a look at … </a:t>
            </a:r>
          </a:p>
          <a:p>
            <a:r>
              <a:rPr lang="en-AU" dirty="0"/>
              <a:t>Framing</a:t>
            </a:r>
          </a:p>
          <a:p>
            <a:r>
              <a:rPr lang="en-AU" dirty="0"/>
              <a:t>Narratives</a:t>
            </a:r>
          </a:p>
          <a:p>
            <a:r>
              <a:rPr lang="en-AU" dirty="0"/>
              <a:t>Storytelling 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1460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Reflection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5" y="1602000"/>
            <a:ext cx="10753195" cy="4525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Try to summarize the concept of „communication </a:t>
            </a:r>
            <a:r>
              <a:rPr lang="en-GB" i="1" dirty="0" smtClean="0"/>
              <a:t>for</a:t>
            </a:r>
            <a:r>
              <a:rPr lang="en-GB" dirty="0" smtClean="0"/>
              <a:t> sustainability“.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Why is communication relevant for sustainable development?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What are possible differences between the three dimensions discussed so far (communication of, about and for sustainability)?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What are the differences between the key narratives – which one is probably easier to communicate, and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41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200" cy="505528"/>
          </a:xfrm>
        </p:spPr>
        <p:txBody>
          <a:bodyPr/>
          <a:lstStyle/>
          <a:p>
            <a:pPr algn="ctr"/>
            <a:r>
              <a:rPr lang="de-DE" dirty="0" err="1" smtClean="0">
                <a:solidFill>
                  <a:schemeClr val="bg1"/>
                </a:solidFill>
              </a:rPr>
              <a:t>Where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ar</a:t>
            </a:r>
            <a:r>
              <a:rPr lang="de-DE" dirty="0" err="1" smtClean="0"/>
              <a:t>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484784"/>
            <a:ext cx="10753200" cy="4525200"/>
          </a:xfrm>
        </p:spPr>
        <p:txBody>
          <a:bodyPr/>
          <a:lstStyle/>
          <a:p>
            <a:pPr>
              <a:buNone/>
            </a:pPr>
            <a:r>
              <a:rPr lang="de-DE" b="1" dirty="0">
                <a:solidFill>
                  <a:srgbClr val="95843F"/>
                </a:solidFill>
              </a:rPr>
              <a:t>Episode </a:t>
            </a:r>
            <a:r>
              <a:rPr lang="de-DE" b="1" dirty="0" smtClean="0">
                <a:solidFill>
                  <a:srgbClr val="95843F"/>
                </a:solidFill>
              </a:rPr>
              <a:t>1</a:t>
            </a:r>
            <a:r>
              <a:rPr lang="de-DE" b="1" dirty="0">
                <a:solidFill>
                  <a:srgbClr val="95843F"/>
                </a:solidFill>
              </a:rPr>
              <a:t>: </a:t>
            </a:r>
            <a:r>
              <a:rPr lang="de-DE" b="1" dirty="0" smtClean="0">
                <a:solidFill>
                  <a:srgbClr val="95843F"/>
                </a:solidFill>
              </a:rPr>
              <a:t>	Key </a:t>
            </a:r>
            <a:r>
              <a:rPr lang="de-DE" b="1" dirty="0" err="1">
                <a:solidFill>
                  <a:srgbClr val="95843F"/>
                </a:solidFill>
              </a:rPr>
              <a:t>concepts</a:t>
            </a:r>
            <a:r>
              <a:rPr lang="de-DE" b="1" dirty="0">
                <a:solidFill>
                  <a:srgbClr val="95843F"/>
                </a:solidFill>
              </a:rPr>
              <a:t> of </a:t>
            </a:r>
            <a:r>
              <a:rPr lang="de-DE" b="1" dirty="0" err="1">
                <a:solidFill>
                  <a:srgbClr val="95843F"/>
                </a:solidFill>
              </a:rPr>
              <a:t>communication</a:t>
            </a:r>
            <a:endParaRPr lang="de-DE" b="1" dirty="0">
              <a:solidFill>
                <a:srgbClr val="95843F"/>
              </a:solidFill>
            </a:endParaRP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2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Framing</a:t>
            </a: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3</a:t>
            </a:r>
            <a:r>
              <a:rPr lang="de-DE" dirty="0"/>
              <a:t>: </a:t>
            </a:r>
            <a:r>
              <a:rPr lang="de-DE" dirty="0" smtClean="0"/>
              <a:t>	Narratives </a:t>
            </a:r>
            <a:r>
              <a:rPr lang="de-DE" dirty="0"/>
              <a:t>&amp; </a:t>
            </a:r>
            <a:r>
              <a:rPr lang="de-DE" dirty="0" err="1"/>
              <a:t>Storytelling</a:t>
            </a: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</a:t>
            </a:r>
            <a:r>
              <a:rPr lang="de-DE" dirty="0" smtClean="0"/>
              <a:t>4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Cultures</a:t>
            </a:r>
            <a:r>
              <a:rPr lang="de-DE" dirty="0" smtClean="0"/>
              <a:t> </a:t>
            </a:r>
            <a:r>
              <a:rPr lang="de-DE" dirty="0"/>
              <a:t>of </a:t>
            </a:r>
            <a:r>
              <a:rPr lang="de-DE" dirty="0" err="1"/>
              <a:t>Sustainability</a:t>
            </a:r>
            <a:endParaRPr lang="de-DE" dirty="0"/>
          </a:p>
          <a:p>
            <a:pPr>
              <a:buFontTx/>
              <a:buNone/>
            </a:pP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190914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C2782F35-BE6F-BA43-B391-8A90AA7B6949}"/>
              </a:ext>
            </a:extLst>
          </p:cNvPr>
          <p:cNvSpPr/>
          <p:nvPr/>
        </p:nvSpPr>
        <p:spPr>
          <a:xfrm>
            <a:off x="1199456" y="5615244"/>
            <a:ext cx="10992544" cy="982108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C909087-661A-D642-9199-9F087E8A0779}"/>
              </a:ext>
            </a:extLst>
          </p:cNvPr>
          <p:cNvSpPr/>
          <p:nvPr/>
        </p:nvSpPr>
        <p:spPr>
          <a:xfrm>
            <a:off x="1199456" y="2708920"/>
            <a:ext cx="10992544" cy="85328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C6464B-4F58-C34F-A744-C39749CC117F}"/>
              </a:ext>
            </a:extLst>
          </p:cNvPr>
          <p:cNvSpPr/>
          <p:nvPr/>
        </p:nvSpPr>
        <p:spPr>
          <a:xfrm>
            <a:off x="1199456" y="1340768"/>
            <a:ext cx="10992544" cy="136815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Learning </a:t>
            </a:r>
            <a:r>
              <a:rPr lang="de-DE" dirty="0" err="1">
                <a:solidFill>
                  <a:schemeClr val="bg1"/>
                </a:solidFill>
              </a:rPr>
              <a:t>outcomes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7" y="1484784"/>
            <a:ext cx="10753194" cy="4525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1: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Describe</a:t>
            </a:r>
            <a:r>
              <a:rPr lang="de-AT" sz="1400" b="1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diverse </a:t>
            </a:r>
            <a:r>
              <a:rPr lang="de-AT" sz="1400" dirty="0" err="1"/>
              <a:t>nature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contemporary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on an individual, </a:t>
            </a:r>
            <a:r>
              <a:rPr lang="de-AT" sz="1400" dirty="0" err="1"/>
              <a:t>organizational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societal</a:t>
            </a:r>
            <a:r>
              <a:rPr lang="de-AT" sz="1400" dirty="0"/>
              <a:t> </a:t>
            </a:r>
            <a:r>
              <a:rPr lang="de-AT" sz="1400" dirty="0" err="1"/>
              <a:t>level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relationship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strategic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public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role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stakeholders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publics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practitioners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outside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organizations</a:t>
            </a:r>
            <a:r>
              <a:rPr lang="de-AT" sz="1400" dirty="0"/>
              <a:t> (</a:t>
            </a:r>
            <a:r>
              <a:rPr lang="de-AT" sz="1400" dirty="0" err="1"/>
              <a:t>corporate</a:t>
            </a:r>
            <a:r>
              <a:rPr lang="de-AT" sz="1400" dirty="0"/>
              <a:t>, NGO, </a:t>
            </a:r>
            <a:r>
              <a:rPr lang="de-AT" sz="1400" dirty="0" err="1"/>
              <a:t>political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educational</a:t>
            </a:r>
            <a:r>
              <a:rPr lang="de-AT" sz="1400" dirty="0"/>
              <a:t> </a:t>
            </a:r>
            <a:r>
              <a:rPr lang="de-AT" sz="1400" dirty="0" err="1"/>
              <a:t>institutions</a:t>
            </a:r>
            <a:r>
              <a:rPr lang="de-AT" sz="1400" dirty="0"/>
              <a:t> etc.)</a:t>
            </a:r>
          </a:p>
          <a:p>
            <a:pPr>
              <a:lnSpc>
                <a:spcPct val="90000"/>
              </a:lnSpc>
              <a:buFontTx/>
              <a:buNone/>
            </a:pPr>
            <a:endParaRPr lang="de-AT" sz="1400" dirty="0"/>
          </a:p>
          <a:p>
            <a:pPr>
              <a:lnSpc>
                <a:spcPct val="90000"/>
              </a:lnSpc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2: </a:t>
            </a:r>
            <a:endParaRPr lang="de-AT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Develop</a:t>
            </a:r>
            <a:r>
              <a:rPr lang="de-AT" sz="1400" b="1" dirty="0"/>
              <a:t> </a:t>
            </a:r>
            <a:r>
              <a:rPr lang="de-AT" sz="1400" dirty="0" err="1"/>
              <a:t>comprehensive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well-</a:t>
            </a:r>
            <a:r>
              <a:rPr lang="de-AT" sz="1400" dirty="0" err="1"/>
              <a:t>founded</a:t>
            </a:r>
            <a:r>
              <a:rPr lang="de-AT" sz="1400" dirty="0"/>
              <a:t> </a:t>
            </a:r>
            <a:r>
              <a:rPr lang="de-AT" sz="1400" dirty="0" err="1"/>
              <a:t>knowledge</a:t>
            </a:r>
            <a:r>
              <a:rPr lang="de-AT" sz="1400" dirty="0"/>
              <a:t> in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as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study</a:t>
            </a:r>
            <a:r>
              <a:rPr lang="de-AT" sz="1400" dirty="0"/>
              <a:t>, an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how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disciplines</a:t>
            </a:r>
            <a:r>
              <a:rPr lang="de-AT" sz="1400" dirty="0"/>
              <a:t> </a:t>
            </a:r>
            <a:r>
              <a:rPr lang="de-AT" sz="1400" dirty="0" err="1"/>
              <a:t>relate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an international </a:t>
            </a:r>
            <a:r>
              <a:rPr lang="de-AT" sz="1400" dirty="0" err="1"/>
              <a:t>perspective</a:t>
            </a:r>
            <a:r>
              <a:rPr lang="de-AT" sz="1400" dirty="0"/>
              <a:t> on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3: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Understand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key</a:t>
            </a:r>
            <a:r>
              <a:rPr lang="de-AT" sz="1400" dirty="0"/>
              <a:t> </a:t>
            </a:r>
            <a:r>
              <a:rPr lang="de-AT" sz="1400" dirty="0" err="1"/>
              <a:t>elements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theories</a:t>
            </a:r>
            <a:r>
              <a:rPr lang="de-AT" sz="1400" dirty="0"/>
              <a:t>, </a:t>
            </a:r>
            <a:r>
              <a:rPr lang="de-AT" sz="1400" dirty="0" err="1"/>
              <a:t>strategies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tactics</a:t>
            </a:r>
            <a:r>
              <a:rPr lang="de-AT" sz="1400" dirty="0"/>
              <a:t>, </a:t>
            </a:r>
            <a:r>
              <a:rPr lang="de-AT" sz="1400" dirty="0" err="1"/>
              <a:t>and</a:t>
            </a:r>
            <a:r>
              <a:rPr lang="de-AT" sz="1400" dirty="0"/>
              <a:t>, </a:t>
            </a:r>
            <a:r>
              <a:rPr lang="de-AT" sz="1400" dirty="0" err="1"/>
              <a:t>thus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character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operationalization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best</a:t>
            </a:r>
            <a:r>
              <a:rPr lang="de-AT" sz="1400" dirty="0"/>
              <a:t> </a:t>
            </a:r>
            <a:r>
              <a:rPr lang="de-AT" sz="1400" dirty="0" err="1"/>
              <a:t>practice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planning</a:t>
            </a:r>
            <a:r>
              <a:rPr lang="de-AT" sz="1400" dirty="0"/>
              <a:t> </a:t>
            </a:r>
            <a:r>
              <a:rPr lang="de-AT" sz="1400" dirty="0" err="1"/>
              <a:t>frameworks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4: 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understanding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civic</a:t>
            </a:r>
            <a:r>
              <a:rPr lang="de-DE" sz="1400" dirty="0"/>
              <a:t> </a:t>
            </a:r>
            <a:r>
              <a:rPr lang="de-DE" sz="1400" dirty="0" err="1"/>
              <a:t>responsibility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develop</a:t>
            </a:r>
            <a:r>
              <a:rPr lang="de-DE" sz="1400" dirty="0"/>
              <a:t> an </a:t>
            </a:r>
            <a:r>
              <a:rPr lang="de-DE" sz="1400" dirty="0" err="1"/>
              <a:t>appreciation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philosophical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context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. </a:t>
            </a:r>
            <a:r>
              <a:rPr lang="de-DE" sz="1400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knowledge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respect</a:t>
            </a:r>
            <a:r>
              <a:rPr lang="de-DE" sz="1400" dirty="0"/>
              <a:t> of </a:t>
            </a:r>
            <a:r>
              <a:rPr lang="de-DE" sz="1400" dirty="0" err="1"/>
              <a:t>ethics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ethical</a:t>
            </a:r>
            <a:r>
              <a:rPr lang="de-DE" sz="1400" dirty="0"/>
              <a:t> </a:t>
            </a:r>
            <a:r>
              <a:rPr lang="de-DE" sz="1400" dirty="0" err="1" smtClean="0"/>
              <a:t>standards</a:t>
            </a:r>
            <a:r>
              <a:rPr lang="de-DE" sz="1400" dirty="0" smtClean="0"/>
              <a:t> </a:t>
            </a:r>
            <a:r>
              <a:rPr lang="de-DE" sz="1400" dirty="0"/>
              <a:t>in </a:t>
            </a:r>
            <a:r>
              <a:rPr lang="de-DE" sz="1400" dirty="0" err="1"/>
              <a:t>relation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 of, </a:t>
            </a:r>
            <a:r>
              <a:rPr lang="de-DE" sz="1400" dirty="0" err="1"/>
              <a:t>about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5: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Anticipate</a:t>
            </a:r>
            <a:r>
              <a:rPr lang="de-AT" sz="1400" b="1" dirty="0"/>
              <a:t> </a:t>
            </a:r>
            <a:r>
              <a:rPr lang="de-AT" sz="1400" b="1" dirty="0" err="1"/>
              <a:t>and</a:t>
            </a:r>
            <a:r>
              <a:rPr lang="de-AT" sz="1400" b="1" dirty="0"/>
              <a:t> </a:t>
            </a:r>
            <a:r>
              <a:rPr lang="de-AT" sz="1400" b="1" dirty="0" smtClean="0"/>
              <a:t>Interpret </a:t>
            </a:r>
            <a:r>
              <a:rPr lang="de-AT" sz="1400" dirty="0" err="1"/>
              <a:t>current</a:t>
            </a:r>
            <a:r>
              <a:rPr lang="de-AT" sz="1400" dirty="0"/>
              <a:t> </a:t>
            </a:r>
            <a:r>
              <a:rPr lang="de-AT" sz="1400" dirty="0" err="1"/>
              <a:t>issues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challenges</a:t>
            </a:r>
            <a:r>
              <a:rPr lang="de-AT" sz="1400" dirty="0"/>
              <a:t> of a </a:t>
            </a:r>
            <a:r>
              <a:rPr lang="de-AT" sz="1400" dirty="0" err="1"/>
              <a:t>world</a:t>
            </a:r>
            <a:r>
              <a:rPr lang="de-AT" sz="1400" dirty="0"/>
              <a:t> in </a:t>
            </a:r>
            <a:r>
              <a:rPr lang="de-AT" sz="1400" dirty="0" err="1"/>
              <a:t>transformation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social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. </a:t>
            </a:r>
            <a:r>
              <a:rPr lang="de-AT" sz="1400" dirty="0" err="1"/>
              <a:t>Develop</a:t>
            </a:r>
            <a:r>
              <a:rPr lang="de-AT" sz="1400" dirty="0"/>
              <a:t> a </a:t>
            </a:r>
            <a:r>
              <a:rPr lang="de-AT" sz="1400" dirty="0" err="1"/>
              <a:t>deep</a:t>
            </a:r>
            <a:r>
              <a:rPr lang="de-AT" sz="1400" dirty="0"/>
              <a:t>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skills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create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, </a:t>
            </a:r>
            <a:r>
              <a:rPr lang="de-AT" sz="1400" dirty="0" err="1"/>
              <a:t>develop</a:t>
            </a:r>
            <a:r>
              <a:rPr lang="de-AT" sz="1400" dirty="0"/>
              <a:t> </a:t>
            </a:r>
            <a:r>
              <a:rPr lang="de-AT" sz="1400" dirty="0" err="1"/>
              <a:t>advocacy</a:t>
            </a:r>
            <a:r>
              <a:rPr lang="de-AT" sz="1400" dirty="0"/>
              <a:t>, </a:t>
            </a:r>
            <a:r>
              <a:rPr lang="de-AT" sz="1400" dirty="0" err="1"/>
              <a:t>leadership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authorship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for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.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514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Overview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„Communication </a:t>
            </a:r>
            <a:r>
              <a:rPr lang="de-DE" i="1" dirty="0" err="1"/>
              <a:t>about</a:t>
            </a:r>
            <a:r>
              <a:rPr lang="de-DE" i="1" dirty="0"/>
              <a:t> </a:t>
            </a:r>
            <a:r>
              <a:rPr lang="de-DE" dirty="0" err="1"/>
              <a:t>Sustainability</a:t>
            </a:r>
            <a:r>
              <a:rPr lang="de-DE" dirty="0"/>
              <a:t>“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B. Subsystems &amp; Communicators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e-DE" dirty="0"/>
              <a:t>C. </a:t>
            </a:r>
            <a:r>
              <a:rPr lang="de-DE" dirty="0" err="1"/>
              <a:t>Function</a:t>
            </a:r>
            <a:r>
              <a:rPr lang="de-DE" dirty="0"/>
              <a:t>, </a:t>
            </a:r>
            <a:r>
              <a:rPr lang="de-DE" dirty="0" err="1"/>
              <a:t>effectiveness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narratives</a:t>
            </a:r>
          </a:p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04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A. Key </a:t>
            </a:r>
            <a:r>
              <a:rPr lang="de-DE" dirty="0" err="1">
                <a:solidFill>
                  <a:schemeClr val="bg1"/>
                </a:solidFill>
              </a:rPr>
              <a:t>concepts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99455" y="1617682"/>
            <a:ext cx="10753195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sp>
        <p:nvSpPr>
          <p:cNvPr id="4" name="Ellipse 7">
            <a:extLst>
              <a:ext uri="{FF2B5EF4-FFF2-40B4-BE49-F238E27FC236}">
                <a16:creationId xmlns:a16="http://schemas.microsoft.com/office/drawing/2014/main" id="{377796A7-413A-6D4F-88B2-E507B0C877FF}"/>
              </a:ext>
            </a:extLst>
          </p:cNvPr>
          <p:cNvSpPr/>
          <p:nvPr/>
        </p:nvSpPr>
        <p:spPr>
          <a:xfrm>
            <a:off x="6680201" y="3214689"/>
            <a:ext cx="2428875" cy="128587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5" name="Ellipse 6">
            <a:extLst>
              <a:ext uri="{FF2B5EF4-FFF2-40B4-BE49-F238E27FC236}">
                <a16:creationId xmlns:a16="http://schemas.microsoft.com/office/drawing/2014/main" id="{1D649727-6E93-0A42-97D9-F5D82AF417ED}"/>
              </a:ext>
            </a:extLst>
          </p:cNvPr>
          <p:cNvSpPr/>
          <p:nvPr/>
        </p:nvSpPr>
        <p:spPr>
          <a:xfrm>
            <a:off x="2881314" y="3214689"/>
            <a:ext cx="2428875" cy="12858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329C586-4237-EF42-9F09-265A431BDAE0}"/>
              </a:ext>
            </a:extLst>
          </p:cNvPr>
          <p:cNvSpPr txBox="1"/>
          <p:nvPr/>
        </p:nvSpPr>
        <p:spPr>
          <a:xfrm>
            <a:off x="3453205" y="3602037"/>
            <a:ext cx="7822529" cy="492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600" dirty="0"/>
              <a:t>objective			</a:t>
            </a:r>
            <a:r>
              <a:rPr lang="de-DE" sz="2600" dirty="0" err="1"/>
              <a:t>interpretive</a:t>
            </a:r>
            <a:endParaRPr lang="de-DE" sz="26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F18FB93-C96B-D34B-B97C-998C3F64CFBF}"/>
              </a:ext>
            </a:extLst>
          </p:cNvPr>
          <p:cNvSpPr txBox="1"/>
          <p:nvPr/>
        </p:nvSpPr>
        <p:spPr>
          <a:xfrm>
            <a:off x="2792900" y="5081190"/>
            <a:ext cx="25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pragmatic</a:t>
            </a:r>
            <a:endParaRPr lang="de-AT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10F78E2-4D03-A54B-8D2C-7A58CA56C0ED}"/>
              </a:ext>
            </a:extLst>
          </p:cNvPr>
          <p:cNvSpPr txBox="1"/>
          <p:nvPr/>
        </p:nvSpPr>
        <p:spPr>
          <a:xfrm>
            <a:off x="6753497" y="5082979"/>
            <a:ext cx="251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err="1"/>
              <a:t>constitutive</a:t>
            </a:r>
            <a:endParaRPr lang="de-AT" dirty="0"/>
          </a:p>
        </p:txBody>
      </p:sp>
      <p:pic>
        <p:nvPicPr>
          <p:cNvPr id="9" name="Inhaltsplatzhalter 8" descr="Sonnenbrille">
            <a:extLst>
              <a:ext uri="{FF2B5EF4-FFF2-40B4-BE49-F238E27FC236}">
                <a16:creationId xmlns:a16="http://schemas.microsoft.com/office/drawing/2014/main" id="{E63E35F2-DF36-FF4D-8E1B-2C4100724D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53205" y="2216297"/>
            <a:ext cx="1204798" cy="1204798"/>
          </a:xfrm>
          <a:prstGeom prst="rect">
            <a:avLst/>
          </a:prstGeom>
          <a:effectLst/>
        </p:spPr>
      </p:pic>
      <p:pic>
        <p:nvPicPr>
          <p:cNvPr id="10" name="Grafik 9" descr="Sonnenbrille">
            <a:extLst>
              <a:ext uri="{FF2B5EF4-FFF2-40B4-BE49-F238E27FC236}">
                <a16:creationId xmlns:a16="http://schemas.microsoft.com/office/drawing/2014/main" id="{600234B7-013D-6340-BE94-18AD449B65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47333" y="2227195"/>
            <a:ext cx="1204798" cy="1204798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623392" y="6411357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Icon made by </a:t>
            </a:r>
            <a:r>
              <a:rPr lang="en-US" sz="1000" dirty="0" smtClean="0"/>
              <a:t>Raj Dev </a:t>
            </a:r>
            <a:r>
              <a:rPr lang="en-US" sz="1000" dirty="0"/>
              <a:t>from www.freeicons.io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26479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A. Key </a:t>
            </a:r>
            <a:r>
              <a:rPr lang="de-DE" dirty="0" err="1">
                <a:solidFill>
                  <a:schemeClr val="bg1"/>
                </a:solidFill>
              </a:rPr>
              <a:t>concept</a:t>
            </a:r>
            <a:r>
              <a:rPr lang="de-DE" dirty="0" err="1"/>
              <a:t>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9" name="Grafik 8" descr="Sonnenbrille">
            <a:extLst>
              <a:ext uri="{FF2B5EF4-FFF2-40B4-BE49-F238E27FC236}">
                <a16:creationId xmlns:a16="http://schemas.microsoft.com/office/drawing/2014/main" id="{2BCFD18D-622B-B147-8A57-AC25A66442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6567" y="3095737"/>
            <a:ext cx="2470743" cy="2470743"/>
          </a:xfrm>
          <a:prstGeom prst="rect">
            <a:avLst/>
          </a:prstGeom>
        </p:spPr>
      </p:pic>
      <p:pic>
        <p:nvPicPr>
          <p:cNvPr id="10" name="Grafik 9" descr="Sonnenbrille">
            <a:extLst>
              <a:ext uri="{FF2B5EF4-FFF2-40B4-BE49-F238E27FC236}">
                <a16:creationId xmlns:a16="http://schemas.microsoft.com/office/drawing/2014/main" id="{F8B42445-6936-AF4B-8197-C8DC6637D6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8804" y="1086669"/>
            <a:ext cx="2438400" cy="2438400"/>
          </a:xfrm>
          <a:prstGeom prst="rect">
            <a:avLst/>
          </a:prstGeom>
          <a:effectLst/>
        </p:spPr>
      </p:pic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E948BDF-1096-5649-9B77-1B09C89A6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759" y="2204864"/>
            <a:ext cx="80168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b="1" dirty="0" err="1">
                <a:latin typeface="+mn-lt"/>
              </a:rPr>
              <a:t>Paradigms</a:t>
            </a:r>
            <a:endParaRPr lang="de-DE" sz="2000" b="1" dirty="0">
              <a:latin typeface="+mn-lt"/>
            </a:endParaRPr>
          </a:p>
          <a:p>
            <a:r>
              <a:rPr lang="de-AT" sz="2000" b="1" dirty="0" err="1">
                <a:solidFill>
                  <a:schemeClr val="accent1"/>
                </a:solidFill>
                <a:latin typeface="+mn-lt"/>
              </a:rPr>
              <a:t>Pragmatic</a:t>
            </a:r>
            <a:r>
              <a:rPr lang="de-AT" sz="2000" dirty="0">
                <a:latin typeface="+mn-lt"/>
              </a:rPr>
              <a:t> (</a:t>
            </a:r>
            <a:r>
              <a:rPr lang="de-AT" sz="2000" dirty="0" err="1">
                <a:latin typeface="+mn-lt"/>
              </a:rPr>
              <a:t>information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education</a:t>
            </a:r>
            <a:r>
              <a:rPr lang="de-AT" sz="2000" dirty="0">
                <a:latin typeface="+mn-lt"/>
              </a:rPr>
              <a:t>, instrumental sense of </a:t>
            </a:r>
            <a:r>
              <a:rPr lang="de-AT" sz="2000" dirty="0" err="1">
                <a:latin typeface="+mn-lt"/>
              </a:rPr>
              <a:t>communication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functionalist</a:t>
            </a:r>
            <a:r>
              <a:rPr lang="de-AT" sz="2000" dirty="0">
                <a:latin typeface="+mn-lt"/>
              </a:rPr>
              <a:t>/</a:t>
            </a:r>
            <a:r>
              <a:rPr lang="de-AT" sz="2000" dirty="0" err="1">
                <a:latin typeface="+mn-lt"/>
              </a:rPr>
              <a:t>structural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perspective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 smtClean="0">
                <a:latin typeface="+mn-lt"/>
              </a:rPr>
              <a:t>description</a:t>
            </a:r>
            <a:r>
              <a:rPr lang="de-AT" sz="2000" dirty="0" smtClean="0">
                <a:latin typeface="+mn-lt"/>
              </a:rPr>
              <a:t> </a:t>
            </a:r>
            <a:r>
              <a:rPr lang="de-AT" sz="2000" dirty="0">
                <a:latin typeface="+mn-lt"/>
              </a:rPr>
              <a:t>of </a:t>
            </a:r>
            <a:r>
              <a:rPr lang="de-AT" sz="2000" dirty="0" err="1">
                <a:latin typeface="+mn-lt"/>
              </a:rPr>
              <a:t>reality</a:t>
            </a:r>
            <a:r>
              <a:rPr lang="de-AT" sz="2000" dirty="0">
                <a:latin typeface="+mn-lt"/>
              </a:rPr>
              <a:t>)</a:t>
            </a:r>
          </a:p>
          <a:p>
            <a:r>
              <a:rPr lang="de-AT" sz="2000" b="1" dirty="0" err="1">
                <a:solidFill>
                  <a:srgbClr val="C00000"/>
                </a:solidFill>
                <a:latin typeface="+mn-lt"/>
              </a:rPr>
              <a:t>Constitutive</a:t>
            </a:r>
            <a:r>
              <a:rPr lang="de-AT" sz="2000" dirty="0">
                <a:latin typeface="+mn-lt"/>
              </a:rPr>
              <a:t> (</a:t>
            </a:r>
            <a:r>
              <a:rPr lang="de-AT" sz="2000" dirty="0" err="1">
                <a:latin typeface="+mn-lt"/>
              </a:rPr>
              <a:t>symbolic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action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social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constructivism</a:t>
            </a:r>
            <a:r>
              <a:rPr lang="de-AT" sz="2000" dirty="0">
                <a:latin typeface="+mn-lt"/>
              </a:rPr>
              <a:t>, sense </a:t>
            </a:r>
            <a:r>
              <a:rPr lang="de-AT" sz="2000" dirty="0" err="1">
                <a:latin typeface="+mn-lt"/>
              </a:rPr>
              <a:t>making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define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sth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as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problem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creates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attention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evokes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values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orientation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activates</a:t>
            </a:r>
            <a:r>
              <a:rPr lang="de-AT" sz="2000" dirty="0">
                <a:latin typeface="+mn-lt"/>
              </a:rPr>
              <a:t>/</a:t>
            </a:r>
            <a:r>
              <a:rPr lang="de-AT" sz="2000" dirty="0" err="1">
                <a:latin typeface="+mn-lt"/>
              </a:rPr>
              <a:t>stimulates</a:t>
            </a:r>
            <a:r>
              <a:rPr lang="de-AT" sz="2000" dirty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engagement</a:t>
            </a:r>
            <a:r>
              <a:rPr lang="de-AT" sz="2000" dirty="0">
                <a:latin typeface="+mn-lt"/>
              </a:rPr>
              <a:t>, </a:t>
            </a:r>
            <a:r>
              <a:rPr lang="de-AT" sz="2000" dirty="0" err="1">
                <a:latin typeface="+mn-lt"/>
              </a:rPr>
              <a:t>exploration</a:t>
            </a:r>
            <a:r>
              <a:rPr lang="de-AT" sz="2000" dirty="0">
                <a:latin typeface="+mn-lt"/>
              </a:rPr>
              <a:t>)</a:t>
            </a:r>
          </a:p>
          <a:p>
            <a:endParaRPr lang="de-DE" sz="2000" dirty="0"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23392" y="6411357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Icon made by </a:t>
            </a:r>
            <a:r>
              <a:rPr lang="en-US" sz="1000" dirty="0" smtClean="0"/>
              <a:t>Raj Dev </a:t>
            </a:r>
            <a:r>
              <a:rPr lang="en-US" sz="1000" dirty="0"/>
              <a:t>from www.freeicons.io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99274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38CFAE23-9B3D-244E-8B94-12E848AAC51F}"/>
              </a:ext>
            </a:extLst>
          </p:cNvPr>
          <p:cNvSpPr/>
          <p:nvPr/>
        </p:nvSpPr>
        <p:spPr>
          <a:xfrm>
            <a:off x="7575000" y="1481815"/>
            <a:ext cx="3024338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feld 9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31364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D53767-8201-AA43-AC35-60BC511C3DD3}"/>
              </a:ext>
            </a:extLst>
          </p:cNvPr>
          <p:cNvSpPr txBox="1"/>
          <p:nvPr/>
        </p:nvSpPr>
        <p:spPr>
          <a:xfrm>
            <a:off x="5015880" y="563934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Deliberative, horizontal, many to many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B7F8A-88A9-6947-94E6-F536EA7D5882}"/>
              </a:ext>
            </a:extLst>
          </p:cNvPr>
          <p:cNvSpPr txBox="1"/>
          <p:nvPr/>
        </p:nvSpPr>
        <p:spPr>
          <a:xfrm>
            <a:off x="1631502" y="5600965"/>
            <a:ext cx="302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One-directional, transmissive, sender-receiver, one to 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955811-956E-7545-B4F6-447F8B6999EE}"/>
              </a:ext>
            </a:extLst>
          </p:cNvPr>
          <p:cNvSpPr txBox="1"/>
          <p:nvPr/>
        </p:nvSpPr>
        <p:spPr>
          <a:xfrm>
            <a:off x="7876640" y="56009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Direction / mode of communication:</a:t>
            </a:r>
          </a:p>
          <a:p>
            <a:pPr algn="ctr"/>
            <a:r>
              <a:rPr lang="en-AU" dirty="0"/>
              <a:t>Participative, self-organized, many to one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A52E29C-18BE-8041-A98B-2FF7F5BA66F3}"/>
              </a:ext>
            </a:extLst>
          </p:cNvPr>
          <p:cNvSpPr/>
          <p:nvPr/>
        </p:nvSpPr>
        <p:spPr>
          <a:xfrm>
            <a:off x="7575000" y="1481815"/>
            <a:ext cx="3024338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feld 16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778030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 anchor="ctr">
            <a:normAutofit/>
          </a:bodyPr>
          <a:lstStyle/>
          <a:p>
            <a:r>
              <a:rPr lang="de-DE" dirty="0"/>
              <a:t>A. Key </a:t>
            </a:r>
            <a:r>
              <a:rPr lang="de-DE" dirty="0" err="1"/>
              <a:t>concepts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communication</a:t>
            </a:r>
            <a:endParaRPr lang="de-DE" dirty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endParaRPr lang="de-DE" dirty="0"/>
          </a:p>
        </p:txBody>
      </p:sp>
      <p:graphicFrame>
        <p:nvGraphicFramePr>
          <p:cNvPr id="4" name="Inhaltsplatzhalter 2">
            <a:extLst>
              <a:ext uri="{FF2B5EF4-FFF2-40B4-BE49-F238E27FC236}">
                <a16:creationId xmlns:a16="http://schemas.microsoft.com/office/drawing/2014/main" id="{1497010F-1192-F14A-8D18-DDBDC564E9A2}"/>
              </a:ext>
            </a:extLst>
          </p:cNvPr>
          <p:cNvGraphicFramePr>
            <a:graphicFrameLocks/>
          </p:cNvGraphicFramePr>
          <p:nvPr/>
        </p:nvGraphicFramePr>
        <p:xfrm>
          <a:off x="1703512" y="1855365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 descr="Sonnenbrille">
            <a:extLst>
              <a:ext uri="{FF2B5EF4-FFF2-40B4-BE49-F238E27FC236}">
                <a16:creationId xmlns:a16="http://schemas.microsoft.com/office/drawing/2014/main" id="{793FF52F-333C-3441-800E-61BA6AB5A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35559" y="1257035"/>
            <a:ext cx="1728192" cy="1728192"/>
          </a:xfrm>
          <a:prstGeom prst="rect">
            <a:avLst/>
          </a:prstGeom>
          <a:effectLst/>
        </p:spPr>
      </p:pic>
      <p:pic>
        <p:nvPicPr>
          <p:cNvPr id="7" name="Grafik 6" descr="Sonnenbrille">
            <a:extLst>
              <a:ext uri="{FF2B5EF4-FFF2-40B4-BE49-F238E27FC236}">
                <a16:creationId xmlns:a16="http://schemas.microsoft.com/office/drawing/2014/main" id="{9DBDB7E9-05D8-2D41-A3D9-FBE71C949A5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23471" y="1348603"/>
            <a:ext cx="1545057" cy="1545057"/>
          </a:xfrm>
          <a:prstGeom prst="rect">
            <a:avLst/>
          </a:prstGeom>
        </p:spPr>
      </p:pic>
      <p:pic>
        <p:nvPicPr>
          <p:cNvPr id="8" name="Grafik 7" descr="Sonnenbrille">
            <a:extLst>
              <a:ext uri="{FF2B5EF4-FFF2-40B4-BE49-F238E27FC236}">
                <a16:creationId xmlns:a16="http://schemas.microsoft.com/office/drawing/2014/main" id="{6AE61C82-3347-6646-91AA-6B0A6A195A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28248" y="1327459"/>
            <a:ext cx="1545057" cy="154505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AD53767-8201-AA43-AC35-60BC511C3DD3}"/>
              </a:ext>
            </a:extLst>
          </p:cNvPr>
          <p:cNvSpPr txBox="1"/>
          <p:nvPr/>
        </p:nvSpPr>
        <p:spPr>
          <a:xfrm>
            <a:off x="4755935" y="5600964"/>
            <a:ext cx="286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Deliberation, production of intersubjective/shared concepts, frames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B7F8A-88A9-6947-94E6-F536EA7D5882}"/>
              </a:ext>
            </a:extLst>
          </p:cNvPr>
          <p:cNvSpPr txBox="1"/>
          <p:nvPr/>
        </p:nvSpPr>
        <p:spPr>
          <a:xfrm>
            <a:off x="1631502" y="5600965"/>
            <a:ext cx="302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Transmission, information and knowledge transfer towards an objective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7955811-956E-7545-B4F6-447F8B6999EE}"/>
              </a:ext>
            </a:extLst>
          </p:cNvPr>
          <p:cNvSpPr txBox="1"/>
          <p:nvPr/>
        </p:nvSpPr>
        <p:spPr>
          <a:xfrm>
            <a:off x="7876640" y="56009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Function:</a:t>
            </a:r>
          </a:p>
          <a:p>
            <a:pPr algn="ctr"/>
            <a:r>
              <a:rPr lang="en-AU" dirty="0"/>
              <a:t>Participative, sense- and meaning-making, social change, cultivation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3538D9B-AD12-C945-B27D-E5A24F83EE41}"/>
              </a:ext>
            </a:extLst>
          </p:cNvPr>
          <p:cNvSpPr/>
          <p:nvPr/>
        </p:nvSpPr>
        <p:spPr>
          <a:xfrm>
            <a:off x="7575000" y="1481815"/>
            <a:ext cx="3024338" cy="5373216"/>
          </a:xfrm>
          <a:prstGeom prst="rect">
            <a:avLst/>
          </a:prstGeom>
          <a:noFill/>
          <a:ln w="57150"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312" y="2751223"/>
            <a:ext cx="1728191" cy="17281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043" y="2766850"/>
            <a:ext cx="1743061" cy="1743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541" y="2731456"/>
            <a:ext cx="1804891" cy="1804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feld 15"/>
          <p:cNvSpPr txBox="1"/>
          <p:nvPr/>
        </p:nvSpPr>
        <p:spPr>
          <a:xfrm rot="16200000">
            <a:off x="8849723" y="3245205"/>
            <a:ext cx="5112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/>
              <a:t>Sources</a:t>
            </a:r>
            <a:r>
              <a:rPr lang="de-DE" sz="1200" dirty="0" smtClean="0"/>
              <a:t>:</a:t>
            </a:r>
          </a:p>
          <a:p>
            <a:r>
              <a:rPr lang="de-DE" sz="1200" dirty="0" smtClean="0"/>
              <a:t>Image „Chat“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alkalifi</a:t>
            </a:r>
            <a:r>
              <a:rPr lang="de-DE" sz="1200" dirty="0" smtClean="0"/>
              <a:t> design on flaticon.com</a:t>
            </a:r>
          </a:p>
          <a:p>
            <a:r>
              <a:rPr lang="de-DE" sz="1200" dirty="0" smtClean="0"/>
              <a:t>Image „linke und rechte Pfeile“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inkubators</a:t>
            </a:r>
            <a:r>
              <a:rPr lang="de-DE" sz="1200" dirty="0" smtClean="0"/>
              <a:t> on flaticon.com</a:t>
            </a:r>
          </a:p>
          <a:p>
            <a:r>
              <a:rPr lang="de-DE" sz="1200" dirty="0" smtClean="0"/>
              <a:t>Image „</a:t>
            </a:r>
            <a:r>
              <a:rPr lang="de-DE" sz="1200" dirty="0" err="1" smtClean="0"/>
              <a:t>Tree</a:t>
            </a:r>
            <a:r>
              <a:rPr lang="de-DE" sz="1200" dirty="0" smtClean="0"/>
              <a:t>“ </a:t>
            </a:r>
            <a:r>
              <a:rPr lang="de-DE" sz="1200" dirty="0" err="1" smtClean="0"/>
              <a:t>by</a:t>
            </a:r>
            <a:r>
              <a:rPr lang="de-DE" sz="1200" dirty="0" smtClean="0"/>
              <a:t> </a:t>
            </a:r>
            <a:r>
              <a:rPr lang="de-DE" sz="1200" dirty="0" err="1" smtClean="0"/>
              <a:t>Freepik</a:t>
            </a:r>
            <a:r>
              <a:rPr lang="de-DE" sz="1200" dirty="0" smtClean="0"/>
              <a:t> on flaticon.com</a:t>
            </a:r>
          </a:p>
          <a:p>
            <a:r>
              <a:rPr lang="en-US" sz="1200" dirty="0"/>
              <a:t>Icon </a:t>
            </a:r>
            <a:r>
              <a:rPr lang="en-US" sz="1200" dirty="0" smtClean="0"/>
              <a:t>Glasses made </a:t>
            </a:r>
            <a:r>
              <a:rPr lang="en-US" sz="1200" dirty="0"/>
              <a:t>by Raj Dev from www.freeicons.io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57737473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1165</Words>
  <Application>Microsoft Office PowerPoint</Application>
  <PresentationFormat>Breitbild</PresentationFormat>
  <Paragraphs>155</Paragraphs>
  <Slides>16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Tw Cen MT</vt:lpstr>
      <vt:lpstr>Verdana</vt:lpstr>
      <vt:lpstr>Larissa-Design</vt:lpstr>
      <vt:lpstr>Communication for Sustainability</vt:lpstr>
      <vt:lpstr>Where are we?</vt:lpstr>
      <vt:lpstr>Learning outcomes</vt:lpstr>
      <vt:lpstr>Overview</vt:lpstr>
      <vt:lpstr>A. Key concepts of communication</vt:lpstr>
      <vt:lpstr>A. Key concepts of communication</vt:lpstr>
      <vt:lpstr>A. Key concepts of communication</vt:lpstr>
      <vt:lpstr>A. Key concepts of communication</vt:lpstr>
      <vt:lpstr>A. Key concepts of communication</vt:lpstr>
      <vt:lpstr>A. Key concepts of communication</vt:lpstr>
      <vt:lpstr>B. Subsystems &amp; Communicators</vt:lpstr>
      <vt:lpstr>B. Subsystems &amp; Communicators</vt:lpstr>
      <vt:lpstr>C. Function, effectiveness &amp; key narratives</vt:lpstr>
      <vt:lpstr>C. Function, effectiveness &amp; key narratives</vt:lpstr>
      <vt:lpstr>C. Function, effectiveness &amp; key narratives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zmml</dc:creator>
  <cp:lastModifiedBy>Windows-Benutzer</cp:lastModifiedBy>
  <cp:revision>352</cp:revision>
  <dcterms:created xsi:type="dcterms:W3CDTF">2011-07-07T10:45:47Z</dcterms:created>
  <dcterms:modified xsi:type="dcterms:W3CDTF">2023-08-30T08:07:37Z</dcterms:modified>
</cp:coreProperties>
</file>