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350" r:id="rId2"/>
    <p:sldId id="351" r:id="rId3"/>
    <p:sldId id="352" r:id="rId4"/>
    <p:sldId id="366" r:id="rId5"/>
    <p:sldId id="472" r:id="rId6"/>
    <p:sldId id="473" r:id="rId7"/>
    <p:sldId id="474" r:id="rId8"/>
    <p:sldId id="475" r:id="rId9"/>
    <p:sldId id="453" r:id="rId10"/>
    <p:sldId id="476" r:id="rId11"/>
    <p:sldId id="477" r:id="rId12"/>
    <p:sldId id="478" r:id="rId13"/>
    <p:sldId id="273" r:id="rId14"/>
    <p:sldId id="479" r:id="rId15"/>
    <p:sldId id="281" r:id="rId16"/>
    <p:sldId id="369" r:id="rId17"/>
    <p:sldId id="289" r:id="rId18"/>
    <p:sldId id="287" r:id="rId19"/>
    <p:sldId id="280" r:id="rId20"/>
    <p:sldId id="370" r:id="rId21"/>
    <p:sldId id="298" r:id="rId22"/>
    <p:sldId id="480" r:id="rId23"/>
    <p:sldId id="278" r:id="rId24"/>
    <p:sldId id="275" r:id="rId25"/>
    <p:sldId id="481" r:id="rId26"/>
    <p:sldId id="372" r:id="rId27"/>
    <p:sldId id="373" r:id="rId28"/>
    <p:sldId id="367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-Benutzer" initials="W" lastIdx="2" clrIdx="0">
    <p:extLst>
      <p:ext uri="{19B8F6BF-5375-455C-9EA6-DF929625EA0E}">
        <p15:presenceInfo xmlns:p15="http://schemas.microsoft.com/office/powerpoint/2012/main" userId="Windows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4B"/>
    <a:srgbClr val="F33D19"/>
    <a:srgbClr val="F2BF1A"/>
    <a:srgbClr val="861A59"/>
    <a:srgbClr val="BEBC32"/>
    <a:srgbClr val="95843F"/>
    <a:srgbClr val="C1D694"/>
    <a:srgbClr val="FFFFFF"/>
    <a:srgbClr val="6CB8D8"/>
    <a:srgbClr val="DFC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 autoAdjust="0"/>
    <p:restoredTop sz="82615" autoAdjust="0"/>
  </p:normalViewPr>
  <p:slideViewPr>
    <p:cSldViewPr>
      <p:cViewPr varScale="1">
        <p:scale>
          <a:sx n="50" d="100"/>
          <a:sy n="50" d="100"/>
        </p:scale>
        <p:origin x="1506" y="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33" y="3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0FC32-C9D7-E042-97A5-A2F20BFEF52E}" type="doc">
      <dgm:prSet loTypeId="urn:microsoft.com/office/officeart/2005/8/layout/pyramid2" loCatId="" qsTypeId="urn:microsoft.com/office/officeart/2005/8/quickstyle/simple4" qsCatId="simple" csTypeId="urn:microsoft.com/office/officeart/2005/8/colors/accent3_4" csCatId="accent3" phldr="1"/>
      <dgm:spPr/>
    </dgm:pt>
    <dgm:pt modelId="{F4E61454-6074-D04B-9B0F-8B215403F70B}">
      <dgm:prSet phldrT="[Text]" custT="1"/>
      <dgm:spPr/>
      <dgm:t>
        <a:bodyPr/>
        <a:lstStyle/>
        <a:p>
          <a:r>
            <a: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 1:</a:t>
          </a:r>
          <a:r>
            <a:rPr lang="en-US" sz="1000" b="1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Formative Research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Analysing the situation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Analysing the organisation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Analysing Publics</a:t>
          </a:r>
          <a:endParaRPr lang="en-US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326245C-722B-0C4F-8655-A043F7A0F6F4}" type="parTrans" cxnId="{C8505C4C-44F5-9041-A0CA-8B6430C99810}">
      <dgm:prSet/>
      <dgm:spPr/>
      <dgm:t>
        <a:bodyPr/>
        <a:lstStyle/>
        <a:p>
          <a:endParaRPr lang="en-US"/>
        </a:p>
      </dgm:t>
    </dgm:pt>
    <dgm:pt modelId="{04E416D3-D44C-4F42-AF26-5303EEB8FD46}" type="sibTrans" cxnId="{C8505C4C-44F5-9041-A0CA-8B6430C99810}">
      <dgm:prSet/>
      <dgm:spPr/>
      <dgm:t>
        <a:bodyPr/>
        <a:lstStyle/>
        <a:p>
          <a:endParaRPr lang="en-US"/>
        </a:p>
      </dgm:t>
    </dgm:pt>
    <dgm:pt modelId="{17323580-6897-CD48-9B34-D81D3E6B4E9A}">
      <dgm:prSet phldrT="[Text]" custT="1"/>
      <dgm:spPr/>
      <dgm:t>
        <a:bodyPr/>
        <a:lstStyle/>
        <a:p>
          <a:r>
            <a: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</a:t>
          </a:r>
          <a:r>
            <a:rPr lang="en-US" sz="1000" b="1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2: </a:t>
          </a:r>
          <a:r>
            <a: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Strategy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Goals and Objectives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Action, response and message strategies </a:t>
          </a:r>
          <a:r>
            <a: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</a:p>
      </dgm:t>
    </dgm:pt>
    <dgm:pt modelId="{71778AB9-A5E6-374B-8B76-42F613873CE5}" type="parTrans" cxnId="{C8E4B26F-66C7-BC4C-A98B-034BE3871F52}">
      <dgm:prSet/>
      <dgm:spPr/>
      <dgm:t>
        <a:bodyPr/>
        <a:lstStyle/>
        <a:p>
          <a:endParaRPr lang="en-US"/>
        </a:p>
      </dgm:t>
    </dgm:pt>
    <dgm:pt modelId="{1E2CF462-8536-E64D-B953-F19D7957DDC9}" type="sibTrans" cxnId="{C8E4B26F-66C7-BC4C-A98B-034BE3871F52}">
      <dgm:prSet/>
      <dgm:spPr/>
      <dgm:t>
        <a:bodyPr/>
        <a:lstStyle/>
        <a:p>
          <a:endParaRPr lang="en-US"/>
        </a:p>
      </dgm:t>
    </dgm:pt>
    <dgm:pt modelId="{F7A5D551-934B-D74D-9024-A4FC08A7E76F}">
      <dgm:prSet phldrT="[Text]" custT="1"/>
      <dgm:spPr/>
      <dgm:t>
        <a:bodyPr/>
        <a:lstStyle/>
        <a:p>
          <a:r>
            <a: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 3: Tactics 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Selecting communication tactics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Implementing the strategic plan  </a:t>
          </a:r>
          <a:endParaRPr lang="en-US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9AC623F-5979-0B4D-BAC8-3096D4FC8D10}" type="parTrans" cxnId="{7132E288-F353-654D-B2A8-651CD49D756C}">
      <dgm:prSet/>
      <dgm:spPr/>
      <dgm:t>
        <a:bodyPr/>
        <a:lstStyle/>
        <a:p>
          <a:endParaRPr lang="en-US"/>
        </a:p>
      </dgm:t>
    </dgm:pt>
    <dgm:pt modelId="{2517192B-327E-1843-B577-4D797FA7475B}" type="sibTrans" cxnId="{7132E288-F353-654D-B2A8-651CD49D756C}">
      <dgm:prSet/>
      <dgm:spPr/>
      <dgm:t>
        <a:bodyPr/>
        <a:lstStyle/>
        <a:p>
          <a:endParaRPr lang="en-US"/>
        </a:p>
      </dgm:t>
    </dgm:pt>
    <dgm:pt modelId="{66DD38E7-5224-4845-B1A2-8F84DE62AB2A}">
      <dgm:prSet custT="1"/>
      <dgm:spPr/>
      <dgm:t>
        <a:bodyPr/>
        <a:lstStyle/>
        <a:p>
          <a:r>
            <a: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 4: Evaluation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Evaluating the plan</a:t>
          </a:r>
        </a:p>
        <a:p>
          <a:r>
            <a:rPr lang="en-A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Organisational learning  </a:t>
          </a:r>
          <a:endParaRPr lang="en-US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5EA0F9C-1F8C-F942-94EC-400AC2D95F80}" type="parTrans" cxnId="{9E65C2E8-5648-3942-8CA2-AB020375D067}">
      <dgm:prSet/>
      <dgm:spPr/>
      <dgm:t>
        <a:bodyPr/>
        <a:lstStyle/>
        <a:p>
          <a:endParaRPr lang="en-US"/>
        </a:p>
      </dgm:t>
    </dgm:pt>
    <dgm:pt modelId="{5A541F4C-459F-8B4D-8B81-DD22C9FC1AFC}" type="sibTrans" cxnId="{9E65C2E8-5648-3942-8CA2-AB020375D067}">
      <dgm:prSet/>
      <dgm:spPr/>
      <dgm:t>
        <a:bodyPr/>
        <a:lstStyle/>
        <a:p>
          <a:endParaRPr lang="en-US"/>
        </a:p>
      </dgm:t>
    </dgm:pt>
    <dgm:pt modelId="{A3DD5347-4A44-0342-9307-FF40B5BB060F}" type="pres">
      <dgm:prSet presAssocID="{35D0FC32-C9D7-E042-97A5-A2F20BFEF52E}" presName="compositeShape" presStyleCnt="0">
        <dgm:presLayoutVars>
          <dgm:dir/>
          <dgm:resizeHandles/>
        </dgm:presLayoutVars>
      </dgm:prSet>
      <dgm:spPr/>
    </dgm:pt>
    <dgm:pt modelId="{E50A4486-0935-BD41-929E-1A896B2308F4}" type="pres">
      <dgm:prSet presAssocID="{35D0FC32-C9D7-E042-97A5-A2F20BFEF52E}" presName="pyramid" presStyleLbl="node1" presStyleIdx="0" presStyleCnt="1"/>
      <dgm:spPr/>
    </dgm:pt>
    <dgm:pt modelId="{9E02DA08-422A-DF4E-A38C-A19E3F360CBF}" type="pres">
      <dgm:prSet presAssocID="{35D0FC32-C9D7-E042-97A5-A2F20BFEF52E}" presName="theList" presStyleCnt="0"/>
      <dgm:spPr/>
    </dgm:pt>
    <dgm:pt modelId="{2145FDBE-7DE5-C64A-B599-6FD5B9875401}" type="pres">
      <dgm:prSet presAssocID="{F4E61454-6074-D04B-9B0F-8B215403F70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12956A5-6408-A54B-88AE-A12ACA5D2A16}" type="pres">
      <dgm:prSet presAssocID="{F4E61454-6074-D04B-9B0F-8B215403F70B}" presName="aSpace" presStyleCnt="0"/>
      <dgm:spPr/>
    </dgm:pt>
    <dgm:pt modelId="{BBB626B5-44FD-AE42-910E-923180B900CA}" type="pres">
      <dgm:prSet presAssocID="{17323580-6897-CD48-9B34-D81D3E6B4E9A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9350CAE-32AF-3C49-B3FD-62332BDF547B}" type="pres">
      <dgm:prSet presAssocID="{17323580-6897-CD48-9B34-D81D3E6B4E9A}" presName="aSpace" presStyleCnt="0"/>
      <dgm:spPr/>
    </dgm:pt>
    <dgm:pt modelId="{BC765ED1-EA8A-9648-B57A-23438A237969}" type="pres">
      <dgm:prSet presAssocID="{F7A5D551-934B-D74D-9024-A4FC08A7E76F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F967DCA-B61B-974E-AE83-327DF5666134}" type="pres">
      <dgm:prSet presAssocID="{F7A5D551-934B-D74D-9024-A4FC08A7E76F}" presName="aSpace" presStyleCnt="0"/>
      <dgm:spPr/>
    </dgm:pt>
    <dgm:pt modelId="{5777CD3C-6AC8-3747-A328-AAEEA804893C}" type="pres">
      <dgm:prSet presAssocID="{66DD38E7-5224-4845-B1A2-8F84DE62AB2A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0F2414-03DC-0042-AE95-66A898A550DD}" type="pres">
      <dgm:prSet presAssocID="{66DD38E7-5224-4845-B1A2-8F84DE62AB2A}" presName="aSpace" presStyleCnt="0"/>
      <dgm:spPr/>
    </dgm:pt>
  </dgm:ptLst>
  <dgm:cxnLst>
    <dgm:cxn modelId="{7132E288-F353-654D-B2A8-651CD49D756C}" srcId="{35D0FC32-C9D7-E042-97A5-A2F20BFEF52E}" destId="{F7A5D551-934B-D74D-9024-A4FC08A7E76F}" srcOrd="2" destOrd="0" parTransId="{89AC623F-5979-0B4D-BAC8-3096D4FC8D10}" sibTransId="{2517192B-327E-1843-B577-4D797FA7475B}"/>
    <dgm:cxn modelId="{C8E4B26F-66C7-BC4C-A98B-034BE3871F52}" srcId="{35D0FC32-C9D7-E042-97A5-A2F20BFEF52E}" destId="{17323580-6897-CD48-9B34-D81D3E6B4E9A}" srcOrd="1" destOrd="0" parTransId="{71778AB9-A5E6-374B-8B76-42F613873CE5}" sibTransId="{1E2CF462-8536-E64D-B953-F19D7957DDC9}"/>
    <dgm:cxn modelId="{D369417B-60E2-A147-ADF4-199C9B31F891}" type="presOf" srcId="{35D0FC32-C9D7-E042-97A5-A2F20BFEF52E}" destId="{A3DD5347-4A44-0342-9307-FF40B5BB060F}" srcOrd="0" destOrd="0" presId="urn:microsoft.com/office/officeart/2005/8/layout/pyramid2"/>
    <dgm:cxn modelId="{A002855B-C08E-1147-9677-FB2CD53E4C5B}" type="presOf" srcId="{66DD38E7-5224-4845-B1A2-8F84DE62AB2A}" destId="{5777CD3C-6AC8-3747-A328-AAEEA804893C}" srcOrd="0" destOrd="0" presId="urn:microsoft.com/office/officeart/2005/8/layout/pyramid2"/>
    <dgm:cxn modelId="{9E65C2E8-5648-3942-8CA2-AB020375D067}" srcId="{35D0FC32-C9D7-E042-97A5-A2F20BFEF52E}" destId="{66DD38E7-5224-4845-B1A2-8F84DE62AB2A}" srcOrd="3" destOrd="0" parTransId="{65EA0F9C-1F8C-F942-94EC-400AC2D95F80}" sibTransId="{5A541F4C-459F-8B4D-8B81-DD22C9FC1AFC}"/>
    <dgm:cxn modelId="{D5C5FABB-CE06-7A42-9B2E-720945766EE1}" type="presOf" srcId="{17323580-6897-CD48-9B34-D81D3E6B4E9A}" destId="{BBB626B5-44FD-AE42-910E-923180B900CA}" srcOrd="0" destOrd="0" presId="urn:microsoft.com/office/officeart/2005/8/layout/pyramid2"/>
    <dgm:cxn modelId="{BE90C97D-2AE9-6748-89C2-7FD963FE6F94}" type="presOf" srcId="{F7A5D551-934B-D74D-9024-A4FC08A7E76F}" destId="{BC765ED1-EA8A-9648-B57A-23438A237969}" srcOrd="0" destOrd="0" presId="urn:microsoft.com/office/officeart/2005/8/layout/pyramid2"/>
    <dgm:cxn modelId="{41A289AF-EA78-7842-99F3-5EB39B0EE240}" type="presOf" srcId="{F4E61454-6074-D04B-9B0F-8B215403F70B}" destId="{2145FDBE-7DE5-C64A-B599-6FD5B9875401}" srcOrd="0" destOrd="0" presId="urn:microsoft.com/office/officeart/2005/8/layout/pyramid2"/>
    <dgm:cxn modelId="{C8505C4C-44F5-9041-A0CA-8B6430C99810}" srcId="{35D0FC32-C9D7-E042-97A5-A2F20BFEF52E}" destId="{F4E61454-6074-D04B-9B0F-8B215403F70B}" srcOrd="0" destOrd="0" parTransId="{1326245C-722B-0C4F-8655-A043F7A0F6F4}" sibTransId="{04E416D3-D44C-4F42-AF26-5303EEB8FD46}"/>
    <dgm:cxn modelId="{CB2CE083-0711-874B-A91C-EB26D2BF56CD}" type="presParOf" srcId="{A3DD5347-4A44-0342-9307-FF40B5BB060F}" destId="{E50A4486-0935-BD41-929E-1A896B2308F4}" srcOrd="0" destOrd="0" presId="urn:microsoft.com/office/officeart/2005/8/layout/pyramid2"/>
    <dgm:cxn modelId="{43B01F84-ADFF-C747-9C29-5C7E6E307248}" type="presParOf" srcId="{A3DD5347-4A44-0342-9307-FF40B5BB060F}" destId="{9E02DA08-422A-DF4E-A38C-A19E3F360CBF}" srcOrd="1" destOrd="0" presId="urn:microsoft.com/office/officeart/2005/8/layout/pyramid2"/>
    <dgm:cxn modelId="{20892AF9-76E4-1244-9C10-39F13D96AA76}" type="presParOf" srcId="{9E02DA08-422A-DF4E-A38C-A19E3F360CBF}" destId="{2145FDBE-7DE5-C64A-B599-6FD5B9875401}" srcOrd="0" destOrd="0" presId="urn:microsoft.com/office/officeart/2005/8/layout/pyramid2"/>
    <dgm:cxn modelId="{D8BEC5BB-4F9D-5545-95CE-5A8BE370F363}" type="presParOf" srcId="{9E02DA08-422A-DF4E-A38C-A19E3F360CBF}" destId="{712956A5-6408-A54B-88AE-A12ACA5D2A16}" srcOrd="1" destOrd="0" presId="urn:microsoft.com/office/officeart/2005/8/layout/pyramid2"/>
    <dgm:cxn modelId="{3F22C1FF-2F51-0B43-A807-4DCF85FC0B9D}" type="presParOf" srcId="{9E02DA08-422A-DF4E-A38C-A19E3F360CBF}" destId="{BBB626B5-44FD-AE42-910E-923180B900CA}" srcOrd="2" destOrd="0" presId="urn:microsoft.com/office/officeart/2005/8/layout/pyramid2"/>
    <dgm:cxn modelId="{930A18D5-5DC0-5E4B-84B3-CDEB342B86C1}" type="presParOf" srcId="{9E02DA08-422A-DF4E-A38C-A19E3F360CBF}" destId="{69350CAE-32AF-3C49-B3FD-62332BDF547B}" srcOrd="3" destOrd="0" presId="urn:microsoft.com/office/officeart/2005/8/layout/pyramid2"/>
    <dgm:cxn modelId="{F8357F0F-4BB4-A544-9E5C-5E8CDDBF630B}" type="presParOf" srcId="{9E02DA08-422A-DF4E-A38C-A19E3F360CBF}" destId="{BC765ED1-EA8A-9648-B57A-23438A237969}" srcOrd="4" destOrd="0" presId="urn:microsoft.com/office/officeart/2005/8/layout/pyramid2"/>
    <dgm:cxn modelId="{E9418934-5ABF-B747-A9EE-433A864035B7}" type="presParOf" srcId="{9E02DA08-422A-DF4E-A38C-A19E3F360CBF}" destId="{8F967DCA-B61B-974E-AE83-327DF5666134}" srcOrd="5" destOrd="0" presId="urn:microsoft.com/office/officeart/2005/8/layout/pyramid2"/>
    <dgm:cxn modelId="{E81B1256-8248-8340-819B-71A63E53161F}" type="presParOf" srcId="{9E02DA08-422A-DF4E-A38C-A19E3F360CBF}" destId="{5777CD3C-6AC8-3747-A328-AAEEA804893C}" srcOrd="6" destOrd="0" presId="urn:microsoft.com/office/officeart/2005/8/layout/pyramid2"/>
    <dgm:cxn modelId="{283B9009-2456-D74D-8E6F-AE3E9E4112FA}" type="presParOf" srcId="{9E02DA08-422A-DF4E-A38C-A19E3F360CBF}" destId="{DF0F2414-03DC-0042-AE95-66A898A550D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C1D52C-0964-7D45-AC1F-B1AF2548EC8B}" type="doc">
      <dgm:prSet loTypeId="urn:microsoft.com/office/officeart/2005/8/layout/cycle1" loCatId="" qsTypeId="urn:microsoft.com/office/officeart/2005/8/quickstyle/simple4" qsCatId="simple" csTypeId="urn:microsoft.com/office/officeart/2005/8/colors/accent3_1" csCatId="accent3" phldr="1"/>
      <dgm:spPr/>
    </dgm:pt>
    <dgm:pt modelId="{F11C34C3-7119-BD44-A271-D35C7CF35B24}">
      <dgm:prSet phldrT="[Text]"/>
      <dgm:spPr/>
      <dgm:t>
        <a:bodyPr/>
        <a:lstStyle/>
        <a:p>
          <a:r>
            <a:rPr lang="en-US" b="1" dirty="0"/>
            <a:t>R</a:t>
          </a:r>
        </a:p>
        <a:p>
          <a:r>
            <a:rPr lang="en-US" b="1" dirty="0"/>
            <a:t>Research</a:t>
          </a:r>
        </a:p>
        <a:p>
          <a:r>
            <a:rPr lang="en-US" i="1" dirty="0"/>
            <a:t>What is the problem?</a:t>
          </a:r>
        </a:p>
      </dgm:t>
    </dgm:pt>
    <dgm:pt modelId="{C083EDE3-2615-D94D-9887-7C10BEA2193F}" type="parTrans" cxnId="{2B517DC0-CE66-3B40-9D3D-564E23BBEF93}">
      <dgm:prSet/>
      <dgm:spPr/>
      <dgm:t>
        <a:bodyPr/>
        <a:lstStyle/>
        <a:p>
          <a:endParaRPr lang="en-US"/>
        </a:p>
      </dgm:t>
    </dgm:pt>
    <dgm:pt modelId="{F0E71110-A370-0343-B9B4-22CCC0B84E27}" type="sibTrans" cxnId="{2B517DC0-CE66-3B40-9D3D-564E23BBEF93}">
      <dgm:prSet/>
      <dgm:spPr/>
      <dgm:t>
        <a:bodyPr/>
        <a:lstStyle/>
        <a:p>
          <a:endParaRPr lang="en-US"/>
        </a:p>
      </dgm:t>
    </dgm:pt>
    <dgm:pt modelId="{4CEC4B9C-4F9C-2D47-8B9E-1A3DD5681D78}">
      <dgm:prSet phldrT="[Text]"/>
      <dgm:spPr/>
      <dgm:t>
        <a:bodyPr/>
        <a:lstStyle/>
        <a:p>
          <a:r>
            <a:rPr lang="en-US" b="1" dirty="0"/>
            <a:t>A</a:t>
          </a:r>
        </a:p>
        <a:p>
          <a:r>
            <a:rPr lang="en-US" b="1" dirty="0"/>
            <a:t>Action</a:t>
          </a:r>
        </a:p>
        <a:p>
          <a:r>
            <a:rPr lang="en-US" i="1" dirty="0"/>
            <a:t>What is the best course of action?</a:t>
          </a:r>
        </a:p>
      </dgm:t>
    </dgm:pt>
    <dgm:pt modelId="{AAF2500B-57E0-0845-9711-41203E57D8F6}" type="parTrans" cxnId="{84F8A391-CE1F-F243-8975-F11AD05E4439}">
      <dgm:prSet/>
      <dgm:spPr/>
      <dgm:t>
        <a:bodyPr/>
        <a:lstStyle/>
        <a:p>
          <a:endParaRPr lang="en-US"/>
        </a:p>
      </dgm:t>
    </dgm:pt>
    <dgm:pt modelId="{D5B2FBA9-CC01-DC4E-9896-D53DB98ED4EA}" type="sibTrans" cxnId="{84F8A391-CE1F-F243-8975-F11AD05E4439}">
      <dgm:prSet/>
      <dgm:spPr/>
      <dgm:t>
        <a:bodyPr/>
        <a:lstStyle/>
        <a:p>
          <a:endParaRPr lang="en-US"/>
        </a:p>
      </dgm:t>
    </dgm:pt>
    <dgm:pt modelId="{66389F1A-5911-B242-BE2E-16B025BA01B1}">
      <dgm:prSet phldrT="[Text]"/>
      <dgm:spPr/>
      <dgm:t>
        <a:bodyPr/>
        <a:lstStyle/>
        <a:p>
          <a:r>
            <a:rPr lang="en-US" b="1" dirty="0"/>
            <a:t>C</a:t>
          </a:r>
        </a:p>
        <a:p>
          <a:r>
            <a:rPr lang="en-US" b="1" dirty="0"/>
            <a:t>Communication</a:t>
          </a:r>
        </a:p>
        <a:p>
          <a:r>
            <a:rPr lang="en-US" i="1" dirty="0"/>
            <a:t>How will we communicate this?</a:t>
          </a:r>
        </a:p>
      </dgm:t>
    </dgm:pt>
    <dgm:pt modelId="{8429F02D-3C7D-394A-A52D-0DB60C6B04D7}" type="parTrans" cxnId="{93272DC8-75A6-FA46-9877-FA3D99B6DCE1}">
      <dgm:prSet/>
      <dgm:spPr/>
      <dgm:t>
        <a:bodyPr/>
        <a:lstStyle/>
        <a:p>
          <a:endParaRPr lang="en-US"/>
        </a:p>
      </dgm:t>
    </dgm:pt>
    <dgm:pt modelId="{4D4C1AD8-957A-134C-82D2-28CF46B17B79}" type="sibTrans" cxnId="{93272DC8-75A6-FA46-9877-FA3D99B6DCE1}">
      <dgm:prSet/>
      <dgm:spPr/>
      <dgm:t>
        <a:bodyPr/>
        <a:lstStyle/>
        <a:p>
          <a:endParaRPr lang="en-US"/>
        </a:p>
      </dgm:t>
    </dgm:pt>
    <dgm:pt modelId="{05609915-6D2B-C044-B80B-446141F73A7B}">
      <dgm:prSet/>
      <dgm:spPr/>
      <dgm:t>
        <a:bodyPr/>
        <a:lstStyle/>
        <a:p>
          <a:r>
            <a:rPr lang="en-US" b="1" dirty="0"/>
            <a:t>E </a:t>
          </a:r>
          <a:br>
            <a:rPr lang="en-US" b="1" dirty="0"/>
          </a:br>
          <a:r>
            <a:rPr lang="en-US" b="1" dirty="0"/>
            <a:t>Evaluation</a:t>
          </a:r>
        </a:p>
        <a:p>
          <a:r>
            <a:rPr lang="en-US" i="1" dirty="0"/>
            <a:t>How will we evaluate this?</a:t>
          </a:r>
        </a:p>
      </dgm:t>
    </dgm:pt>
    <dgm:pt modelId="{D572BC9E-BE6D-6A4C-A182-20C5C08B4F91}" type="parTrans" cxnId="{693D3675-FBE3-CA40-B8D0-65A2712C25B2}">
      <dgm:prSet/>
      <dgm:spPr/>
      <dgm:t>
        <a:bodyPr/>
        <a:lstStyle/>
        <a:p>
          <a:endParaRPr lang="en-US"/>
        </a:p>
      </dgm:t>
    </dgm:pt>
    <dgm:pt modelId="{3D5127CF-ED1C-AF4B-9577-8785EF3DB05D}" type="sibTrans" cxnId="{693D3675-FBE3-CA40-B8D0-65A2712C25B2}">
      <dgm:prSet/>
      <dgm:spPr/>
      <dgm:t>
        <a:bodyPr/>
        <a:lstStyle/>
        <a:p>
          <a:endParaRPr lang="en-US"/>
        </a:p>
      </dgm:t>
    </dgm:pt>
    <dgm:pt modelId="{17F596D1-7B27-9244-8AE0-2633C57B26FD}" type="pres">
      <dgm:prSet presAssocID="{7FC1D52C-0964-7D45-AC1F-B1AF2548EC8B}" presName="cycle" presStyleCnt="0">
        <dgm:presLayoutVars>
          <dgm:dir/>
          <dgm:resizeHandles val="exact"/>
        </dgm:presLayoutVars>
      </dgm:prSet>
      <dgm:spPr/>
    </dgm:pt>
    <dgm:pt modelId="{0FD75A5D-7F68-0340-9409-EBB25C232B31}" type="pres">
      <dgm:prSet presAssocID="{F11C34C3-7119-BD44-A271-D35C7CF35B24}" presName="dummy" presStyleCnt="0"/>
      <dgm:spPr/>
    </dgm:pt>
    <dgm:pt modelId="{F23B0745-AA74-AE4F-8380-EE9AB867E14C}" type="pres">
      <dgm:prSet presAssocID="{F11C34C3-7119-BD44-A271-D35C7CF35B24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A053C37-8BBA-8F45-B3AE-169B07C5BC88}" type="pres">
      <dgm:prSet presAssocID="{F0E71110-A370-0343-B9B4-22CCC0B84E27}" presName="sibTrans" presStyleLbl="node1" presStyleIdx="0" presStyleCnt="4"/>
      <dgm:spPr/>
      <dgm:t>
        <a:bodyPr/>
        <a:lstStyle/>
        <a:p>
          <a:endParaRPr lang="de-DE"/>
        </a:p>
      </dgm:t>
    </dgm:pt>
    <dgm:pt modelId="{FB59FF3F-1487-644E-90E9-DE6120E6A7B9}" type="pres">
      <dgm:prSet presAssocID="{4CEC4B9C-4F9C-2D47-8B9E-1A3DD5681D78}" presName="dummy" presStyleCnt="0"/>
      <dgm:spPr/>
    </dgm:pt>
    <dgm:pt modelId="{F4997129-CDF9-A149-8189-C5BADCF679C1}" type="pres">
      <dgm:prSet presAssocID="{4CEC4B9C-4F9C-2D47-8B9E-1A3DD5681D78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FC520C5-5CEC-4A41-B84D-731E5799FBA8}" type="pres">
      <dgm:prSet presAssocID="{D5B2FBA9-CC01-DC4E-9896-D53DB98ED4EA}" presName="sibTrans" presStyleLbl="node1" presStyleIdx="1" presStyleCnt="4"/>
      <dgm:spPr/>
      <dgm:t>
        <a:bodyPr/>
        <a:lstStyle/>
        <a:p>
          <a:endParaRPr lang="de-DE"/>
        </a:p>
      </dgm:t>
    </dgm:pt>
    <dgm:pt modelId="{9C53A7B6-6724-5543-9ECB-342291A7E437}" type="pres">
      <dgm:prSet presAssocID="{66389F1A-5911-B242-BE2E-16B025BA01B1}" presName="dummy" presStyleCnt="0"/>
      <dgm:spPr/>
    </dgm:pt>
    <dgm:pt modelId="{D69B24B0-D992-BB46-8B1C-7E8476091C4F}" type="pres">
      <dgm:prSet presAssocID="{66389F1A-5911-B242-BE2E-16B025BA01B1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A00625B-CF3D-8E4E-AF8E-D9A73C2FC044}" type="pres">
      <dgm:prSet presAssocID="{4D4C1AD8-957A-134C-82D2-28CF46B17B79}" presName="sibTrans" presStyleLbl="node1" presStyleIdx="2" presStyleCnt="4"/>
      <dgm:spPr/>
      <dgm:t>
        <a:bodyPr/>
        <a:lstStyle/>
        <a:p>
          <a:endParaRPr lang="de-DE"/>
        </a:p>
      </dgm:t>
    </dgm:pt>
    <dgm:pt modelId="{6D4342CD-6F6B-ED47-84DA-B04FBB6BA576}" type="pres">
      <dgm:prSet presAssocID="{05609915-6D2B-C044-B80B-446141F73A7B}" presName="dummy" presStyleCnt="0"/>
      <dgm:spPr/>
    </dgm:pt>
    <dgm:pt modelId="{7BC09F71-A0F1-B447-8E05-558F6D405DD5}" type="pres">
      <dgm:prSet presAssocID="{05609915-6D2B-C044-B80B-446141F73A7B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977821-AC6B-C743-931F-1121FEF759E5}" type="pres">
      <dgm:prSet presAssocID="{3D5127CF-ED1C-AF4B-9577-8785EF3DB05D}" presName="sibTrans" presStyleLbl="node1" presStyleIdx="3" presStyleCnt="4"/>
      <dgm:spPr/>
      <dgm:t>
        <a:bodyPr/>
        <a:lstStyle/>
        <a:p>
          <a:endParaRPr lang="de-DE"/>
        </a:p>
      </dgm:t>
    </dgm:pt>
  </dgm:ptLst>
  <dgm:cxnLst>
    <dgm:cxn modelId="{D7782EDC-790F-4E45-862A-F254B23B48F2}" type="presOf" srcId="{4CEC4B9C-4F9C-2D47-8B9E-1A3DD5681D78}" destId="{F4997129-CDF9-A149-8189-C5BADCF679C1}" srcOrd="0" destOrd="0" presId="urn:microsoft.com/office/officeart/2005/8/layout/cycle1"/>
    <dgm:cxn modelId="{2B517DC0-CE66-3B40-9D3D-564E23BBEF93}" srcId="{7FC1D52C-0964-7D45-AC1F-B1AF2548EC8B}" destId="{F11C34C3-7119-BD44-A271-D35C7CF35B24}" srcOrd="0" destOrd="0" parTransId="{C083EDE3-2615-D94D-9887-7C10BEA2193F}" sibTransId="{F0E71110-A370-0343-B9B4-22CCC0B84E27}"/>
    <dgm:cxn modelId="{9FECB130-D597-854A-9042-9CD4980003EC}" type="presOf" srcId="{05609915-6D2B-C044-B80B-446141F73A7B}" destId="{7BC09F71-A0F1-B447-8E05-558F6D405DD5}" srcOrd="0" destOrd="0" presId="urn:microsoft.com/office/officeart/2005/8/layout/cycle1"/>
    <dgm:cxn modelId="{84F8A391-CE1F-F243-8975-F11AD05E4439}" srcId="{7FC1D52C-0964-7D45-AC1F-B1AF2548EC8B}" destId="{4CEC4B9C-4F9C-2D47-8B9E-1A3DD5681D78}" srcOrd="1" destOrd="0" parTransId="{AAF2500B-57E0-0845-9711-41203E57D8F6}" sibTransId="{D5B2FBA9-CC01-DC4E-9896-D53DB98ED4EA}"/>
    <dgm:cxn modelId="{693D3675-FBE3-CA40-B8D0-65A2712C25B2}" srcId="{7FC1D52C-0964-7D45-AC1F-B1AF2548EC8B}" destId="{05609915-6D2B-C044-B80B-446141F73A7B}" srcOrd="3" destOrd="0" parTransId="{D572BC9E-BE6D-6A4C-A182-20C5C08B4F91}" sibTransId="{3D5127CF-ED1C-AF4B-9577-8785EF3DB05D}"/>
    <dgm:cxn modelId="{F22E1D44-9F4F-C446-A1DF-60980403A06F}" type="presOf" srcId="{F11C34C3-7119-BD44-A271-D35C7CF35B24}" destId="{F23B0745-AA74-AE4F-8380-EE9AB867E14C}" srcOrd="0" destOrd="0" presId="urn:microsoft.com/office/officeart/2005/8/layout/cycle1"/>
    <dgm:cxn modelId="{7057B5F4-9A92-A544-A285-B7EF0DCE875F}" type="presOf" srcId="{D5B2FBA9-CC01-DC4E-9896-D53DB98ED4EA}" destId="{8FC520C5-5CEC-4A41-B84D-731E5799FBA8}" srcOrd="0" destOrd="0" presId="urn:microsoft.com/office/officeart/2005/8/layout/cycle1"/>
    <dgm:cxn modelId="{113C8106-7CA0-964A-9A29-CC9F0B8F2590}" type="presOf" srcId="{4D4C1AD8-957A-134C-82D2-28CF46B17B79}" destId="{CA00625B-CF3D-8E4E-AF8E-D9A73C2FC044}" srcOrd="0" destOrd="0" presId="urn:microsoft.com/office/officeart/2005/8/layout/cycle1"/>
    <dgm:cxn modelId="{E4D73542-B216-FD4B-97D3-F8B76986B979}" type="presOf" srcId="{F0E71110-A370-0343-B9B4-22CCC0B84E27}" destId="{3A053C37-8BBA-8F45-B3AE-169B07C5BC88}" srcOrd="0" destOrd="0" presId="urn:microsoft.com/office/officeart/2005/8/layout/cycle1"/>
    <dgm:cxn modelId="{5AC83435-061D-5B4F-B1E4-E1D0E1DB3FD0}" type="presOf" srcId="{66389F1A-5911-B242-BE2E-16B025BA01B1}" destId="{D69B24B0-D992-BB46-8B1C-7E8476091C4F}" srcOrd="0" destOrd="0" presId="urn:microsoft.com/office/officeart/2005/8/layout/cycle1"/>
    <dgm:cxn modelId="{2CF16E19-2C1D-9748-8D66-C6D37A7E9841}" type="presOf" srcId="{3D5127CF-ED1C-AF4B-9577-8785EF3DB05D}" destId="{67977821-AC6B-C743-931F-1121FEF759E5}" srcOrd="0" destOrd="0" presId="urn:microsoft.com/office/officeart/2005/8/layout/cycle1"/>
    <dgm:cxn modelId="{45206AC5-A864-0B49-A9E7-5E030FE729C6}" type="presOf" srcId="{7FC1D52C-0964-7D45-AC1F-B1AF2548EC8B}" destId="{17F596D1-7B27-9244-8AE0-2633C57B26FD}" srcOrd="0" destOrd="0" presId="urn:microsoft.com/office/officeart/2005/8/layout/cycle1"/>
    <dgm:cxn modelId="{93272DC8-75A6-FA46-9877-FA3D99B6DCE1}" srcId="{7FC1D52C-0964-7D45-AC1F-B1AF2548EC8B}" destId="{66389F1A-5911-B242-BE2E-16B025BA01B1}" srcOrd="2" destOrd="0" parTransId="{8429F02D-3C7D-394A-A52D-0DB60C6B04D7}" sibTransId="{4D4C1AD8-957A-134C-82D2-28CF46B17B79}"/>
    <dgm:cxn modelId="{E78BAB2D-7E6F-A84A-B7B9-181FC2697C79}" type="presParOf" srcId="{17F596D1-7B27-9244-8AE0-2633C57B26FD}" destId="{0FD75A5D-7F68-0340-9409-EBB25C232B31}" srcOrd="0" destOrd="0" presId="urn:microsoft.com/office/officeart/2005/8/layout/cycle1"/>
    <dgm:cxn modelId="{1DADA8B6-99E6-634B-8BE8-FEDD149270FB}" type="presParOf" srcId="{17F596D1-7B27-9244-8AE0-2633C57B26FD}" destId="{F23B0745-AA74-AE4F-8380-EE9AB867E14C}" srcOrd="1" destOrd="0" presId="urn:microsoft.com/office/officeart/2005/8/layout/cycle1"/>
    <dgm:cxn modelId="{2E818E81-C0C9-E04D-9A16-B75662867078}" type="presParOf" srcId="{17F596D1-7B27-9244-8AE0-2633C57B26FD}" destId="{3A053C37-8BBA-8F45-B3AE-169B07C5BC88}" srcOrd="2" destOrd="0" presId="urn:microsoft.com/office/officeart/2005/8/layout/cycle1"/>
    <dgm:cxn modelId="{3B828B17-9047-F246-B625-648E8F9743B2}" type="presParOf" srcId="{17F596D1-7B27-9244-8AE0-2633C57B26FD}" destId="{FB59FF3F-1487-644E-90E9-DE6120E6A7B9}" srcOrd="3" destOrd="0" presId="urn:microsoft.com/office/officeart/2005/8/layout/cycle1"/>
    <dgm:cxn modelId="{0E904DFA-9D70-354E-AB42-6948273BC47B}" type="presParOf" srcId="{17F596D1-7B27-9244-8AE0-2633C57B26FD}" destId="{F4997129-CDF9-A149-8189-C5BADCF679C1}" srcOrd="4" destOrd="0" presId="urn:microsoft.com/office/officeart/2005/8/layout/cycle1"/>
    <dgm:cxn modelId="{0B4E9AE9-3109-8B43-81D1-3E810FFBA50E}" type="presParOf" srcId="{17F596D1-7B27-9244-8AE0-2633C57B26FD}" destId="{8FC520C5-5CEC-4A41-B84D-731E5799FBA8}" srcOrd="5" destOrd="0" presId="urn:microsoft.com/office/officeart/2005/8/layout/cycle1"/>
    <dgm:cxn modelId="{E92BB5BD-8280-E642-A516-BA2024A6065C}" type="presParOf" srcId="{17F596D1-7B27-9244-8AE0-2633C57B26FD}" destId="{9C53A7B6-6724-5543-9ECB-342291A7E437}" srcOrd="6" destOrd="0" presId="urn:microsoft.com/office/officeart/2005/8/layout/cycle1"/>
    <dgm:cxn modelId="{E49A0A49-E4BC-CF4C-AD6E-DCE8AF68A328}" type="presParOf" srcId="{17F596D1-7B27-9244-8AE0-2633C57B26FD}" destId="{D69B24B0-D992-BB46-8B1C-7E8476091C4F}" srcOrd="7" destOrd="0" presId="urn:microsoft.com/office/officeart/2005/8/layout/cycle1"/>
    <dgm:cxn modelId="{72B7592A-C4DB-714F-8441-635C1E5927E3}" type="presParOf" srcId="{17F596D1-7B27-9244-8AE0-2633C57B26FD}" destId="{CA00625B-CF3D-8E4E-AF8E-D9A73C2FC044}" srcOrd="8" destOrd="0" presId="urn:microsoft.com/office/officeart/2005/8/layout/cycle1"/>
    <dgm:cxn modelId="{006E17C9-4891-7849-9CE5-C10918899ED5}" type="presParOf" srcId="{17F596D1-7B27-9244-8AE0-2633C57B26FD}" destId="{6D4342CD-6F6B-ED47-84DA-B04FBB6BA576}" srcOrd="9" destOrd="0" presId="urn:microsoft.com/office/officeart/2005/8/layout/cycle1"/>
    <dgm:cxn modelId="{012FDDD7-A163-1240-9934-0C7467D85595}" type="presParOf" srcId="{17F596D1-7B27-9244-8AE0-2633C57B26FD}" destId="{7BC09F71-A0F1-B447-8E05-558F6D405DD5}" srcOrd="10" destOrd="0" presId="urn:microsoft.com/office/officeart/2005/8/layout/cycle1"/>
    <dgm:cxn modelId="{5E821087-B5A2-304A-B1EB-7E1DFB19BCA7}" type="presParOf" srcId="{17F596D1-7B27-9244-8AE0-2633C57B26FD}" destId="{67977821-AC6B-C743-931F-1121FEF759E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D9339-4067-2448-95C2-38973BD6E56E}" type="doc">
      <dgm:prSet loTypeId="urn:microsoft.com/office/officeart/2005/8/layout/lProcess3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EF0D3FB6-B67A-F948-97F6-0DDC68AADC03}">
      <dgm:prSet phldrT="[Text]"/>
      <dgm:spPr/>
      <dgm:t>
        <a:bodyPr/>
        <a:lstStyle/>
        <a:p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Objective</a:t>
          </a:r>
          <a:endParaRPr lang="de-D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E47EAA2-159D-0C4B-AA3F-4C38F823831D}" type="parTrans" cxnId="{B71B968C-1AA4-FA49-9C6A-1D01C8AAAB75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B1CD2D6-1B3D-1341-B37E-1518A1084F9A}" type="sibTrans" cxnId="{B71B968C-1AA4-FA49-9C6A-1D01C8AAAB75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2DC4D8-E88D-D04F-830E-CDFEC611448C}">
      <dgm:prSet phldrT="[Text]"/>
      <dgm:spPr/>
      <dgm:t>
        <a:bodyPr/>
        <a:lstStyle/>
        <a:p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 (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you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would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like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achieve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?) &amp; WHY</a:t>
          </a:r>
        </a:p>
      </dgm:t>
    </dgm:pt>
    <dgm:pt modelId="{EF9A8C2B-9F9F-A748-98F3-DADCB448BEE0}" type="parTrans" cxnId="{6A7623CC-E77B-984F-B77E-3610D28A05EF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D92009A-ECCF-A143-B4E2-6B6C4C50A24D}" type="sibTrans" cxnId="{6A7623CC-E77B-984F-B77E-3610D28A05EF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E5646B6-7111-B147-AEC5-371CF9398767}">
      <dgm:prSet phldrT="[Text]"/>
      <dgm:spPr/>
      <dgm:t>
        <a:bodyPr/>
        <a:lstStyle/>
        <a:p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Strategy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</a:p>
      </dgm:t>
    </dgm:pt>
    <dgm:pt modelId="{3744278D-75CE-2940-AD14-38663BB26FB7}" type="parTrans" cxnId="{6553FB73-C236-5B4D-BEAB-24F92ABC4967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B304794-3DC1-5044-B6A6-3F31B51EAF04}" type="sibTrans" cxnId="{6553FB73-C236-5B4D-BEAB-24F92ABC4967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D072559-1F9F-DA43-BAD9-633D04298AC5}">
      <dgm:prSet phldrT="[Text]"/>
      <dgm:spPr/>
      <dgm:t>
        <a:bodyPr/>
        <a:lstStyle/>
        <a:p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How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(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you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will do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it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reasoned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argument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?)</a:t>
          </a:r>
        </a:p>
      </dgm:t>
    </dgm:pt>
    <dgm:pt modelId="{F673E82B-44D7-FE49-9B03-EE209BB2D119}" type="parTrans" cxnId="{40AD7854-FF23-A54E-B273-DADD16649C90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5406019-DD2D-1049-8A49-9B2E01BB74CF}" type="sibTrans" cxnId="{40AD7854-FF23-A54E-B273-DADD16649C90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088931B-BA54-E64D-A9F2-FB6411F0FA3B}">
      <dgm:prSet phldrT="[Text]"/>
      <dgm:spPr/>
      <dgm:t>
        <a:bodyPr/>
        <a:lstStyle/>
        <a:p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Tactics</a:t>
          </a:r>
          <a:endParaRPr lang="de-D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1AA130E-CBC5-3C41-83F9-C40D854E377D}" type="parTrans" cxnId="{10DB3D33-2FC7-C44D-ACEE-78A094A91693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3B11EE7-1C3D-3640-8717-E7E95870E00F}" type="sibTrans" cxnId="{10DB3D33-2FC7-C44D-ACEE-78A094A91693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FB07F15-5106-E64E-A29A-89ABB3A1A5E3}">
      <dgm:prSet phldrT="[Text]"/>
      <dgm:spPr/>
      <dgm:t>
        <a:bodyPr/>
        <a:lstStyle/>
        <a:p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actions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fulfill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strategy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and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succeed</a:t>
          </a:r>
          <a:endParaRPr lang="de-D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B763B08-E5CD-4149-935B-84751B10C603}" type="parTrans" cxnId="{34892AEE-6D1D-664F-A6C4-AF2BE9C432F5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794DB51-BDC9-F345-8209-8A4BECB56142}" type="sibTrans" cxnId="{34892AEE-6D1D-664F-A6C4-AF2BE9C432F5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E284227-B797-B546-9309-0063DE5F2F4F}">
      <dgm:prSet phldrT="[Text]"/>
      <dgm:spPr/>
      <dgm:t>
        <a:bodyPr/>
        <a:lstStyle/>
        <a:p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</a:t>
          </a:r>
          <a:r>
            <a:rPr lang="de-DE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Overarching</a:t>
          </a:r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 GOALS</a:t>
          </a:r>
        </a:p>
      </dgm:t>
    </dgm:pt>
    <dgm:pt modelId="{5B9A7723-ED3D-0C46-B7B2-697911C8AD1F}" type="parTrans" cxnId="{69A31B10-ACBB-784C-B5B5-CF582408F725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65DAAE6-8BE4-7B42-A938-986EE3FB6BB2}" type="sibTrans" cxnId="{69A31B10-ACBB-784C-B5B5-CF582408F725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719BED7-1B11-E54D-ADBE-DAAB5711E546}">
      <dgm:prSet phldrT="[Text]"/>
      <dgm:spPr/>
      <dgm:t>
        <a:bodyPr/>
        <a:lstStyle/>
        <a:p>
          <a:r>
            <a: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POSITIONING</a:t>
          </a:r>
        </a:p>
      </dgm:t>
    </dgm:pt>
    <dgm:pt modelId="{4567407F-C1C1-9B46-86B4-651B1DA53937}" type="parTrans" cxnId="{CE4659AF-AB44-7343-A6B3-626CF8256EE6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CB34E86-8DD6-9A42-B91F-C47A4DC0F358}" type="sibTrans" cxnId="{CE4659AF-AB44-7343-A6B3-626CF8256EE6}">
      <dgm:prSet/>
      <dgm:spPr/>
      <dgm:t>
        <a:bodyPr/>
        <a:lstStyle/>
        <a:p>
          <a:endParaRPr lang="de-D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C8AA087-04D5-8E45-AC28-ABA7E502813D}" type="pres">
      <dgm:prSet presAssocID="{4B0D9339-4067-2448-95C2-38973BD6E56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173C3002-DBFC-1C49-94FE-077771968E6A}" type="pres">
      <dgm:prSet presAssocID="{EE284227-B797-B546-9309-0063DE5F2F4F}" presName="horFlow" presStyleCnt="0"/>
      <dgm:spPr/>
    </dgm:pt>
    <dgm:pt modelId="{74D11571-5F99-0D42-A310-5977D24C7897}" type="pres">
      <dgm:prSet presAssocID="{EE284227-B797-B546-9309-0063DE5F2F4F}" presName="bigChev" presStyleLbl="node1" presStyleIdx="0" presStyleCnt="4"/>
      <dgm:spPr/>
      <dgm:t>
        <a:bodyPr/>
        <a:lstStyle/>
        <a:p>
          <a:endParaRPr lang="de-DE"/>
        </a:p>
      </dgm:t>
    </dgm:pt>
    <dgm:pt modelId="{4EE6CF95-829B-5B45-9A5D-AE1CB15B0C22}" type="pres">
      <dgm:prSet presAssocID="{4567407F-C1C1-9B46-86B4-651B1DA53937}" presName="parTrans" presStyleCnt="0"/>
      <dgm:spPr/>
    </dgm:pt>
    <dgm:pt modelId="{2E7B953E-B38E-6D48-93DF-FA82EF43AD92}" type="pres">
      <dgm:prSet presAssocID="{3719BED7-1B11-E54D-ADBE-DAAB5711E546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D1DCBD-54B1-6744-AD15-42E5C1099457}" type="pres">
      <dgm:prSet presAssocID="{EE284227-B797-B546-9309-0063DE5F2F4F}" presName="vSp" presStyleCnt="0"/>
      <dgm:spPr/>
    </dgm:pt>
    <dgm:pt modelId="{01300654-9ED6-7D40-8F50-2FFBB0588782}" type="pres">
      <dgm:prSet presAssocID="{EF0D3FB6-B67A-F948-97F6-0DDC68AADC03}" presName="horFlow" presStyleCnt="0"/>
      <dgm:spPr/>
    </dgm:pt>
    <dgm:pt modelId="{E8B8D396-ECE6-9043-B3A3-0706D6CC6A8D}" type="pres">
      <dgm:prSet presAssocID="{EF0D3FB6-B67A-F948-97F6-0DDC68AADC03}" presName="bigChev" presStyleLbl="node1" presStyleIdx="1" presStyleCnt="4"/>
      <dgm:spPr/>
      <dgm:t>
        <a:bodyPr/>
        <a:lstStyle/>
        <a:p>
          <a:endParaRPr lang="de-DE"/>
        </a:p>
      </dgm:t>
    </dgm:pt>
    <dgm:pt modelId="{6AA1FD0C-57AE-5F4A-A2E4-C689C2F38AD8}" type="pres">
      <dgm:prSet presAssocID="{EF9A8C2B-9F9F-A748-98F3-DADCB448BEE0}" presName="parTrans" presStyleCnt="0"/>
      <dgm:spPr/>
    </dgm:pt>
    <dgm:pt modelId="{C4BF27ED-6985-D641-877F-AAE5ADAD1F5B}" type="pres">
      <dgm:prSet presAssocID="{712DC4D8-E88D-D04F-830E-CDFEC611448C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4E4AA6-1FDF-6C4F-8269-080EF0142C3B}" type="pres">
      <dgm:prSet presAssocID="{EF0D3FB6-B67A-F948-97F6-0DDC68AADC03}" presName="vSp" presStyleCnt="0"/>
      <dgm:spPr/>
    </dgm:pt>
    <dgm:pt modelId="{843E873D-63ED-6642-BDDA-3EC25F6EF5AB}" type="pres">
      <dgm:prSet presAssocID="{DE5646B6-7111-B147-AEC5-371CF9398767}" presName="horFlow" presStyleCnt="0"/>
      <dgm:spPr/>
    </dgm:pt>
    <dgm:pt modelId="{1E5A52EF-89DF-B149-9C2F-EB5E7E167862}" type="pres">
      <dgm:prSet presAssocID="{DE5646B6-7111-B147-AEC5-371CF9398767}" presName="bigChev" presStyleLbl="node1" presStyleIdx="2" presStyleCnt="4"/>
      <dgm:spPr/>
      <dgm:t>
        <a:bodyPr/>
        <a:lstStyle/>
        <a:p>
          <a:endParaRPr lang="de-DE"/>
        </a:p>
      </dgm:t>
    </dgm:pt>
    <dgm:pt modelId="{C353828C-5520-3241-87D6-7D4B32DB3222}" type="pres">
      <dgm:prSet presAssocID="{F673E82B-44D7-FE49-9B03-EE209BB2D119}" presName="parTrans" presStyleCnt="0"/>
      <dgm:spPr/>
    </dgm:pt>
    <dgm:pt modelId="{7076BFD9-7C27-EB4F-BC34-B1F68C464C3C}" type="pres">
      <dgm:prSet presAssocID="{ED072559-1F9F-DA43-BAD9-633D04298AC5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6901FE-8593-134D-A101-56E749F98337}" type="pres">
      <dgm:prSet presAssocID="{DE5646B6-7111-B147-AEC5-371CF9398767}" presName="vSp" presStyleCnt="0"/>
      <dgm:spPr/>
    </dgm:pt>
    <dgm:pt modelId="{2C1401AD-517E-A240-B961-26B76CEBE828}" type="pres">
      <dgm:prSet presAssocID="{0088931B-BA54-E64D-A9F2-FB6411F0FA3B}" presName="horFlow" presStyleCnt="0"/>
      <dgm:spPr/>
    </dgm:pt>
    <dgm:pt modelId="{113101AE-C84D-D84B-B4E8-65CA9137FBAC}" type="pres">
      <dgm:prSet presAssocID="{0088931B-BA54-E64D-A9F2-FB6411F0FA3B}" presName="bigChev" presStyleLbl="node1" presStyleIdx="3" presStyleCnt="4"/>
      <dgm:spPr/>
      <dgm:t>
        <a:bodyPr/>
        <a:lstStyle/>
        <a:p>
          <a:endParaRPr lang="de-DE"/>
        </a:p>
      </dgm:t>
    </dgm:pt>
    <dgm:pt modelId="{C6080223-AB95-AB4F-A2D6-B6820813201C}" type="pres">
      <dgm:prSet presAssocID="{CB763B08-E5CD-4149-935B-84751B10C603}" presName="parTrans" presStyleCnt="0"/>
      <dgm:spPr/>
    </dgm:pt>
    <dgm:pt modelId="{62D74202-430B-1D41-8F7C-54A24ADA9868}" type="pres">
      <dgm:prSet presAssocID="{3FB07F15-5106-E64E-A29A-89ABB3A1A5E3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DDB6749-5F62-1D47-903D-433469572D47}" type="presOf" srcId="{4B0D9339-4067-2448-95C2-38973BD6E56E}" destId="{EC8AA087-04D5-8E45-AC28-ABA7E502813D}" srcOrd="0" destOrd="0" presId="urn:microsoft.com/office/officeart/2005/8/layout/lProcess3"/>
    <dgm:cxn modelId="{CE4659AF-AB44-7343-A6B3-626CF8256EE6}" srcId="{EE284227-B797-B546-9309-0063DE5F2F4F}" destId="{3719BED7-1B11-E54D-ADBE-DAAB5711E546}" srcOrd="0" destOrd="0" parTransId="{4567407F-C1C1-9B46-86B4-651B1DA53937}" sibTransId="{5CB34E86-8DD6-9A42-B91F-C47A4DC0F358}"/>
    <dgm:cxn modelId="{2557AAA8-0453-004E-AD5F-7F7019B96EA0}" type="presOf" srcId="{DE5646B6-7111-B147-AEC5-371CF9398767}" destId="{1E5A52EF-89DF-B149-9C2F-EB5E7E167862}" srcOrd="0" destOrd="0" presId="urn:microsoft.com/office/officeart/2005/8/layout/lProcess3"/>
    <dgm:cxn modelId="{36ABA5AF-CADD-434C-8CEC-AB7E5CCC5CDA}" type="presOf" srcId="{3FB07F15-5106-E64E-A29A-89ABB3A1A5E3}" destId="{62D74202-430B-1D41-8F7C-54A24ADA9868}" srcOrd="0" destOrd="0" presId="urn:microsoft.com/office/officeart/2005/8/layout/lProcess3"/>
    <dgm:cxn modelId="{934167E6-1D34-B645-99E1-B6C8DEEE9A7E}" type="presOf" srcId="{0088931B-BA54-E64D-A9F2-FB6411F0FA3B}" destId="{113101AE-C84D-D84B-B4E8-65CA9137FBAC}" srcOrd="0" destOrd="0" presId="urn:microsoft.com/office/officeart/2005/8/layout/lProcess3"/>
    <dgm:cxn modelId="{6A7623CC-E77B-984F-B77E-3610D28A05EF}" srcId="{EF0D3FB6-B67A-F948-97F6-0DDC68AADC03}" destId="{712DC4D8-E88D-D04F-830E-CDFEC611448C}" srcOrd="0" destOrd="0" parTransId="{EF9A8C2B-9F9F-A748-98F3-DADCB448BEE0}" sibTransId="{2D92009A-ECCF-A143-B4E2-6B6C4C50A24D}"/>
    <dgm:cxn modelId="{B70C484D-465B-A74A-8F0F-89ED1E5C6727}" type="presOf" srcId="{3719BED7-1B11-E54D-ADBE-DAAB5711E546}" destId="{2E7B953E-B38E-6D48-93DF-FA82EF43AD92}" srcOrd="0" destOrd="0" presId="urn:microsoft.com/office/officeart/2005/8/layout/lProcess3"/>
    <dgm:cxn modelId="{3BD04E78-CF99-CB43-8414-DB7CCF551DCD}" type="presOf" srcId="{712DC4D8-E88D-D04F-830E-CDFEC611448C}" destId="{C4BF27ED-6985-D641-877F-AAE5ADAD1F5B}" srcOrd="0" destOrd="0" presId="urn:microsoft.com/office/officeart/2005/8/layout/lProcess3"/>
    <dgm:cxn modelId="{40AD7854-FF23-A54E-B273-DADD16649C90}" srcId="{DE5646B6-7111-B147-AEC5-371CF9398767}" destId="{ED072559-1F9F-DA43-BAD9-633D04298AC5}" srcOrd="0" destOrd="0" parTransId="{F673E82B-44D7-FE49-9B03-EE209BB2D119}" sibTransId="{F5406019-DD2D-1049-8A49-9B2E01BB74CF}"/>
    <dgm:cxn modelId="{B4D94051-63DD-EB46-8070-A991FD2B3DDE}" type="presOf" srcId="{EF0D3FB6-B67A-F948-97F6-0DDC68AADC03}" destId="{E8B8D396-ECE6-9043-B3A3-0706D6CC6A8D}" srcOrd="0" destOrd="0" presId="urn:microsoft.com/office/officeart/2005/8/layout/lProcess3"/>
    <dgm:cxn modelId="{34892AEE-6D1D-664F-A6C4-AF2BE9C432F5}" srcId="{0088931B-BA54-E64D-A9F2-FB6411F0FA3B}" destId="{3FB07F15-5106-E64E-A29A-89ABB3A1A5E3}" srcOrd="0" destOrd="0" parTransId="{CB763B08-E5CD-4149-935B-84751B10C603}" sibTransId="{9794DB51-BDC9-F345-8209-8A4BECB56142}"/>
    <dgm:cxn modelId="{10DB3D33-2FC7-C44D-ACEE-78A094A91693}" srcId="{4B0D9339-4067-2448-95C2-38973BD6E56E}" destId="{0088931B-BA54-E64D-A9F2-FB6411F0FA3B}" srcOrd="3" destOrd="0" parTransId="{E1AA130E-CBC5-3C41-83F9-C40D854E377D}" sibTransId="{63B11EE7-1C3D-3640-8717-E7E95870E00F}"/>
    <dgm:cxn modelId="{69A31B10-ACBB-784C-B5B5-CF582408F725}" srcId="{4B0D9339-4067-2448-95C2-38973BD6E56E}" destId="{EE284227-B797-B546-9309-0063DE5F2F4F}" srcOrd="0" destOrd="0" parTransId="{5B9A7723-ED3D-0C46-B7B2-697911C8AD1F}" sibTransId="{365DAAE6-8BE4-7B42-A938-986EE3FB6BB2}"/>
    <dgm:cxn modelId="{B71B968C-1AA4-FA49-9C6A-1D01C8AAAB75}" srcId="{4B0D9339-4067-2448-95C2-38973BD6E56E}" destId="{EF0D3FB6-B67A-F948-97F6-0DDC68AADC03}" srcOrd="1" destOrd="0" parTransId="{4E47EAA2-159D-0C4B-AA3F-4C38F823831D}" sibTransId="{0B1CD2D6-1B3D-1341-B37E-1518A1084F9A}"/>
    <dgm:cxn modelId="{F32EF80B-1FDA-A741-A765-F3DEE0D3D6F3}" type="presOf" srcId="{EE284227-B797-B546-9309-0063DE5F2F4F}" destId="{74D11571-5F99-0D42-A310-5977D24C7897}" srcOrd="0" destOrd="0" presId="urn:microsoft.com/office/officeart/2005/8/layout/lProcess3"/>
    <dgm:cxn modelId="{5B35554D-E7E5-6041-885C-846750DA4A04}" type="presOf" srcId="{ED072559-1F9F-DA43-BAD9-633D04298AC5}" destId="{7076BFD9-7C27-EB4F-BC34-B1F68C464C3C}" srcOrd="0" destOrd="0" presId="urn:microsoft.com/office/officeart/2005/8/layout/lProcess3"/>
    <dgm:cxn modelId="{6553FB73-C236-5B4D-BEAB-24F92ABC4967}" srcId="{4B0D9339-4067-2448-95C2-38973BD6E56E}" destId="{DE5646B6-7111-B147-AEC5-371CF9398767}" srcOrd="2" destOrd="0" parTransId="{3744278D-75CE-2940-AD14-38663BB26FB7}" sibTransId="{7B304794-3DC1-5044-B6A6-3F31B51EAF04}"/>
    <dgm:cxn modelId="{DF348381-A315-2F43-B1A8-C9CE5E964462}" type="presParOf" srcId="{EC8AA087-04D5-8E45-AC28-ABA7E502813D}" destId="{173C3002-DBFC-1C49-94FE-077771968E6A}" srcOrd="0" destOrd="0" presId="urn:microsoft.com/office/officeart/2005/8/layout/lProcess3"/>
    <dgm:cxn modelId="{81511EE1-1A24-7A4B-BDF2-B5B73DB149B6}" type="presParOf" srcId="{173C3002-DBFC-1C49-94FE-077771968E6A}" destId="{74D11571-5F99-0D42-A310-5977D24C7897}" srcOrd="0" destOrd="0" presId="urn:microsoft.com/office/officeart/2005/8/layout/lProcess3"/>
    <dgm:cxn modelId="{54B3A786-BFC9-F748-B2BF-A3357C189265}" type="presParOf" srcId="{173C3002-DBFC-1C49-94FE-077771968E6A}" destId="{4EE6CF95-829B-5B45-9A5D-AE1CB15B0C22}" srcOrd="1" destOrd="0" presId="urn:microsoft.com/office/officeart/2005/8/layout/lProcess3"/>
    <dgm:cxn modelId="{F3EFC21C-3204-0D46-865F-3578B9FFA84D}" type="presParOf" srcId="{173C3002-DBFC-1C49-94FE-077771968E6A}" destId="{2E7B953E-B38E-6D48-93DF-FA82EF43AD92}" srcOrd="2" destOrd="0" presId="urn:microsoft.com/office/officeart/2005/8/layout/lProcess3"/>
    <dgm:cxn modelId="{DFD562AC-50B7-0B4D-A123-25F313F33062}" type="presParOf" srcId="{EC8AA087-04D5-8E45-AC28-ABA7E502813D}" destId="{DDD1DCBD-54B1-6744-AD15-42E5C1099457}" srcOrd="1" destOrd="0" presId="urn:microsoft.com/office/officeart/2005/8/layout/lProcess3"/>
    <dgm:cxn modelId="{C383212A-E7DC-2047-BE7E-0A78FA76C99D}" type="presParOf" srcId="{EC8AA087-04D5-8E45-AC28-ABA7E502813D}" destId="{01300654-9ED6-7D40-8F50-2FFBB0588782}" srcOrd="2" destOrd="0" presId="urn:microsoft.com/office/officeart/2005/8/layout/lProcess3"/>
    <dgm:cxn modelId="{1DD17362-9F79-E842-B46C-31269DC6F444}" type="presParOf" srcId="{01300654-9ED6-7D40-8F50-2FFBB0588782}" destId="{E8B8D396-ECE6-9043-B3A3-0706D6CC6A8D}" srcOrd="0" destOrd="0" presId="urn:microsoft.com/office/officeart/2005/8/layout/lProcess3"/>
    <dgm:cxn modelId="{4B61A798-D80D-6148-8E25-9C17DE2060A2}" type="presParOf" srcId="{01300654-9ED6-7D40-8F50-2FFBB0588782}" destId="{6AA1FD0C-57AE-5F4A-A2E4-C689C2F38AD8}" srcOrd="1" destOrd="0" presId="urn:microsoft.com/office/officeart/2005/8/layout/lProcess3"/>
    <dgm:cxn modelId="{3DC74D31-326D-0A40-B9DD-1E256F119475}" type="presParOf" srcId="{01300654-9ED6-7D40-8F50-2FFBB0588782}" destId="{C4BF27ED-6985-D641-877F-AAE5ADAD1F5B}" srcOrd="2" destOrd="0" presId="urn:microsoft.com/office/officeart/2005/8/layout/lProcess3"/>
    <dgm:cxn modelId="{3A435890-DFD5-A44F-93F9-123287CB3AB1}" type="presParOf" srcId="{EC8AA087-04D5-8E45-AC28-ABA7E502813D}" destId="{2B4E4AA6-1FDF-6C4F-8269-080EF0142C3B}" srcOrd="3" destOrd="0" presId="urn:microsoft.com/office/officeart/2005/8/layout/lProcess3"/>
    <dgm:cxn modelId="{6D78D8FA-322D-9A47-A824-629D0158B114}" type="presParOf" srcId="{EC8AA087-04D5-8E45-AC28-ABA7E502813D}" destId="{843E873D-63ED-6642-BDDA-3EC25F6EF5AB}" srcOrd="4" destOrd="0" presId="urn:microsoft.com/office/officeart/2005/8/layout/lProcess3"/>
    <dgm:cxn modelId="{83A50B95-4F8B-E342-A6A4-0391E1C5253B}" type="presParOf" srcId="{843E873D-63ED-6642-BDDA-3EC25F6EF5AB}" destId="{1E5A52EF-89DF-B149-9C2F-EB5E7E167862}" srcOrd="0" destOrd="0" presId="urn:microsoft.com/office/officeart/2005/8/layout/lProcess3"/>
    <dgm:cxn modelId="{6C6C1FFD-3F26-8343-8EDA-203EACB7EFD2}" type="presParOf" srcId="{843E873D-63ED-6642-BDDA-3EC25F6EF5AB}" destId="{C353828C-5520-3241-87D6-7D4B32DB3222}" srcOrd="1" destOrd="0" presId="urn:microsoft.com/office/officeart/2005/8/layout/lProcess3"/>
    <dgm:cxn modelId="{3B50C40C-E312-F248-9E52-17BAD21F402A}" type="presParOf" srcId="{843E873D-63ED-6642-BDDA-3EC25F6EF5AB}" destId="{7076BFD9-7C27-EB4F-BC34-B1F68C464C3C}" srcOrd="2" destOrd="0" presId="urn:microsoft.com/office/officeart/2005/8/layout/lProcess3"/>
    <dgm:cxn modelId="{18F6C6E8-0800-034E-95E8-2F6884AACCF5}" type="presParOf" srcId="{EC8AA087-04D5-8E45-AC28-ABA7E502813D}" destId="{DF6901FE-8593-134D-A101-56E749F98337}" srcOrd="5" destOrd="0" presId="urn:microsoft.com/office/officeart/2005/8/layout/lProcess3"/>
    <dgm:cxn modelId="{7A822F71-7765-864F-A3B6-29F35FB004EE}" type="presParOf" srcId="{EC8AA087-04D5-8E45-AC28-ABA7E502813D}" destId="{2C1401AD-517E-A240-B961-26B76CEBE828}" srcOrd="6" destOrd="0" presId="urn:microsoft.com/office/officeart/2005/8/layout/lProcess3"/>
    <dgm:cxn modelId="{A8F506AB-2E8F-E048-BF26-E03B44FE146F}" type="presParOf" srcId="{2C1401AD-517E-A240-B961-26B76CEBE828}" destId="{113101AE-C84D-D84B-B4E8-65CA9137FBAC}" srcOrd="0" destOrd="0" presId="urn:microsoft.com/office/officeart/2005/8/layout/lProcess3"/>
    <dgm:cxn modelId="{95C4D67B-76DF-3948-A14C-8A545CD3C5FB}" type="presParOf" srcId="{2C1401AD-517E-A240-B961-26B76CEBE828}" destId="{C6080223-AB95-AB4F-A2D6-B6820813201C}" srcOrd="1" destOrd="0" presId="urn:microsoft.com/office/officeart/2005/8/layout/lProcess3"/>
    <dgm:cxn modelId="{3B80D4CA-6D74-8B40-9582-260CC8B8EDC5}" type="presParOf" srcId="{2C1401AD-517E-A240-B961-26B76CEBE828}" destId="{62D74202-430B-1D41-8F7C-54A24ADA986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6FC807-4538-8B4F-BA30-A0B76ED94705}" type="doc">
      <dgm:prSet loTypeId="urn:microsoft.com/office/officeart/2005/8/layout/list1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de-DE"/>
        </a:p>
      </dgm:t>
    </dgm:pt>
    <dgm:pt modelId="{03A91B20-6C36-A54C-B21F-CE5329F8ADA1}">
      <dgm:prSet phldrT="[Text]"/>
      <dgm:spPr/>
      <dgm:t>
        <a:bodyPr/>
        <a:lstStyle/>
        <a:p>
          <a:r>
            <a:rPr lang="de-DE" dirty="0"/>
            <a:t>Goal, </a:t>
          </a:r>
          <a:r>
            <a:rPr lang="de-DE" dirty="0" err="1"/>
            <a:t>objectives</a:t>
          </a:r>
          <a:r>
            <a:rPr lang="de-DE" dirty="0"/>
            <a:t> (</a:t>
          </a:r>
          <a:r>
            <a:rPr lang="de-DE" dirty="0" err="1"/>
            <a:t>goal</a:t>
          </a:r>
          <a:r>
            <a:rPr lang="de-DE" dirty="0"/>
            <a:t>, </a:t>
          </a:r>
          <a:r>
            <a:rPr lang="de-DE" dirty="0" err="1"/>
            <a:t>vision</a:t>
          </a:r>
          <a:r>
            <a:rPr lang="de-DE" dirty="0"/>
            <a:t>)</a:t>
          </a:r>
        </a:p>
      </dgm:t>
    </dgm:pt>
    <dgm:pt modelId="{3063AB00-8C1A-614F-99DE-6405BE5FE16D}" type="parTrans" cxnId="{041D1543-3CC1-DD4F-B039-AA6772D30B20}">
      <dgm:prSet/>
      <dgm:spPr/>
      <dgm:t>
        <a:bodyPr/>
        <a:lstStyle/>
        <a:p>
          <a:endParaRPr lang="de-DE"/>
        </a:p>
      </dgm:t>
    </dgm:pt>
    <dgm:pt modelId="{BAEF4E43-A318-5249-9ACB-64F30F747ECF}" type="sibTrans" cxnId="{041D1543-3CC1-DD4F-B039-AA6772D30B20}">
      <dgm:prSet/>
      <dgm:spPr/>
      <dgm:t>
        <a:bodyPr/>
        <a:lstStyle/>
        <a:p>
          <a:endParaRPr lang="de-DE"/>
        </a:p>
      </dgm:t>
    </dgm:pt>
    <dgm:pt modelId="{0ADA99D6-111C-E146-B7CD-C50B2A96DB7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Ideas</a:t>
          </a:r>
          <a:r>
            <a:rPr lang="de-DE" dirty="0"/>
            <a:t>, </a:t>
          </a:r>
          <a:r>
            <a:rPr lang="de-DE" dirty="0" err="1"/>
            <a:t>vision</a:t>
          </a:r>
          <a:r>
            <a:rPr lang="de-DE" dirty="0"/>
            <a:t>/</a:t>
          </a:r>
          <a:r>
            <a:rPr lang="de-DE" dirty="0" err="1"/>
            <a:t>mission</a:t>
          </a:r>
          <a:r>
            <a:rPr lang="de-DE" dirty="0"/>
            <a:t>, </a:t>
          </a:r>
          <a:r>
            <a:rPr lang="de-DE" dirty="0" err="1"/>
            <a:t>goal</a:t>
          </a:r>
          <a:endParaRPr lang="de-DE" dirty="0"/>
        </a:p>
        <a:p>
          <a:pPr>
            <a:lnSpc>
              <a:spcPct val="100000"/>
            </a:lnSpc>
          </a:pPr>
          <a:r>
            <a:rPr lang="de-DE" dirty="0"/>
            <a:t>(</a:t>
          </a:r>
          <a:r>
            <a:rPr lang="de-DE" dirty="0" err="1"/>
            <a:t>Olivant</a:t>
          </a:r>
          <a:r>
            <a:rPr lang="de-DE" dirty="0"/>
            <a:t>, 2016; </a:t>
          </a:r>
          <a:r>
            <a:rPr lang="de-DE" dirty="0" err="1"/>
            <a:t>Botan</a:t>
          </a:r>
          <a:r>
            <a:rPr lang="de-DE" dirty="0"/>
            <a:t>, 2006)</a:t>
          </a:r>
        </a:p>
        <a:p>
          <a:endParaRPr lang="de-DE" dirty="0"/>
        </a:p>
      </dgm:t>
    </dgm:pt>
    <dgm:pt modelId="{E99F8193-66A4-C643-BD55-25D6EE15F788}" type="parTrans" cxnId="{63A09BAD-F67E-6F44-B8E2-8862253A3AED}">
      <dgm:prSet/>
      <dgm:spPr/>
      <dgm:t>
        <a:bodyPr/>
        <a:lstStyle/>
        <a:p>
          <a:endParaRPr lang="de-DE"/>
        </a:p>
      </dgm:t>
    </dgm:pt>
    <dgm:pt modelId="{A2D52B94-1C9E-0D42-9EDA-2AD371ECCCE3}" type="sibTrans" cxnId="{63A09BAD-F67E-6F44-B8E2-8862253A3AED}">
      <dgm:prSet/>
      <dgm:spPr/>
      <dgm:t>
        <a:bodyPr/>
        <a:lstStyle/>
        <a:p>
          <a:endParaRPr lang="de-DE"/>
        </a:p>
      </dgm:t>
    </dgm:pt>
    <dgm:pt modelId="{CDAD7B17-A0F6-DF42-83E5-86A3B3BC7EA5}">
      <dgm:prSet phldrT="[Text]"/>
      <dgm:spPr/>
      <dgm:t>
        <a:bodyPr/>
        <a:lstStyle/>
        <a:p>
          <a:r>
            <a:rPr lang="de-DE"/>
            <a:t>Strategy</a:t>
          </a:r>
        </a:p>
      </dgm:t>
    </dgm:pt>
    <dgm:pt modelId="{4EB422E7-1627-3249-A28B-27D39852F33B}" type="parTrans" cxnId="{B2A1C2F7-90A2-4F43-96A6-93473B9A1904}">
      <dgm:prSet/>
      <dgm:spPr/>
      <dgm:t>
        <a:bodyPr/>
        <a:lstStyle/>
        <a:p>
          <a:endParaRPr lang="de-DE"/>
        </a:p>
      </dgm:t>
    </dgm:pt>
    <dgm:pt modelId="{E09724BC-1523-8C4A-9219-9874B0910D12}" type="sibTrans" cxnId="{B2A1C2F7-90A2-4F43-96A6-93473B9A1904}">
      <dgm:prSet/>
      <dgm:spPr/>
      <dgm:t>
        <a:bodyPr/>
        <a:lstStyle/>
        <a:p>
          <a:endParaRPr lang="de-DE"/>
        </a:p>
      </dgm:t>
    </dgm:pt>
    <dgm:pt modelId="{D0C9CA4F-9789-654E-A00E-ADFAA2F5910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Plan, </a:t>
          </a:r>
          <a:r>
            <a:rPr lang="de-DE" dirty="0" err="1"/>
            <a:t>including</a:t>
          </a:r>
          <a:r>
            <a:rPr lang="de-DE" dirty="0"/>
            <a:t> </a:t>
          </a:r>
          <a:r>
            <a:rPr lang="de-DE" dirty="0" err="1"/>
            <a:t>messages</a:t>
          </a:r>
          <a:r>
            <a:rPr lang="de-DE" dirty="0"/>
            <a:t>, </a:t>
          </a:r>
          <a:r>
            <a:rPr lang="de-DE" dirty="0" err="1"/>
            <a:t>themes</a:t>
          </a:r>
          <a:r>
            <a:rPr lang="de-DE" dirty="0"/>
            <a:t>, </a:t>
          </a:r>
          <a:r>
            <a:rPr lang="de-DE" dirty="0" err="1"/>
            <a:t>and</a:t>
          </a:r>
          <a:r>
            <a:rPr lang="de-DE" dirty="0"/>
            <a:t> </a:t>
          </a:r>
          <a:r>
            <a:rPr lang="de-DE" dirty="0" err="1"/>
            <a:t>products</a:t>
          </a:r>
          <a:r>
            <a:rPr lang="de-DE" dirty="0"/>
            <a:t> </a:t>
          </a:r>
        </a:p>
        <a:p>
          <a:pPr>
            <a:lnSpc>
              <a:spcPct val="100000"/>
            </a:lnSpc>
          </a:pPr>
          <a:r>
            <a:rPr lang="de-DE" dirty="0"/>
            <a:t>(</a:t>
          </a:r>
          <a:r>
            <a:rPr lang="de-DE" dirty="0" err="1"/>
            <a:t>Plowman</a:t>
          </a:r>
          <a:r>
            <a:rPr lang="de-DE" dirty="0"/>
            <a:t>, 2013, </a:t>
          </a:r>
          <a:r>
            <a:rPr lang="de-DE" dirty="0" err="1"/>
            <a:t>Saxton</a:t>
          </a:r>
          <a:r>
            <a:rPr lang="de-DE" dirty="0"/>
            <a:t> &amp; Waters, 2014)</a:t>
          </a:r>
        </a:p>
      </dgm:t>
    </dgm:pt>
    <dgm:pt modelId="{90D7A121-7453-3348-B3EE-DEA0A32FAE0C}" type="parTrans" cxnId="{62B68DF4-63F6-BA4E-BFEF-726D19AA12B5}">
      <dgm:prSet/>
      <dgm:spPr/>
      <dgm:t>
        <a:bodyPr/>
        <a:lstStyle/>
        <a:p>
          <a:endParaRPr lang="de-DE"/>
        </a:p>
      </dgm:t>
    </dgm:pt>
    <dgm:pt modelId="{84BA2537-A1AA-FD40-95DE-3583B1461AFD}" type="sibTrans" cxnId="{62B68DF4-63F6-BA4E-BFEF-726D19AA12B5}">
      <dgm:prSet/>
      <dgm:spPr/>
      <dgm:t>
        <a:bodyPr/>
        <a:lstStyle/>
        <a:p>
          <a:endParaRPr lang="de-DE"/>
        </a:p>
      </dgm:t>
    </dgm:pt>
    <dgm:pt modelId="{4C99B5F7-3DAD-FF4D-A79D-6516432FF4DF}">
      <dgm:prSet phldrT="[Text]"/>
      <dgm:spPr/>
      <dgm:t>
        <a:bodyPr/>
        <a:lstStyle/>
        <a:p>
          <a:r>
            <a:rPr lang="de-DE"/>
            <a:t>Tactics („initiatives“)</a:t>
          </a:r>
        </a:p>
      </dgm:t>
    </dgm:pt>
    <dgm:pt modelId="{D6B7BD90-9729-5F4C-86DF-0C886B1B20CA}" type="parTrans" cxnId="{F88EF58E-9C74-D444-B85B-6964C3D5104F}">
      <dgm:prSet/>
      <dgm:spPr/>
      <dgm:t>
        <a:bodyPr/>
        <a:lstStyle/>
        <a:p>
          <a:endParaRPr lang="de-DE"/>
        </a:p>
      </dgm:t>
    </dgm:pt>
    <dgm:pt modelId="{84A8FAEE-0D80-C842-B229-81ED560B4BE8}" type="sibTrans" cxnId="{F88EF58E-9C74-D444-B85B-6964C3D5104F}">
      <dgm:prSet/>
      <dgm:spPr/>
      <dgm:t>
        <a:bodyPr/>
        <a:lstStyle/>
        <a:p>
          <a:endParaRPr lang="de-DE"/>
        </a:p>
      </dgm:t>
    </dgm:pt>
    <dgm:pt modelId="{4841923A-2912-6042-B84A-8A35DEF1C0D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de-DE" dirty="0" err="1"/>
            <a:t>Operations</a:t>
          </a:r>
          <a:r>
            <a:rPr lang="de-DE" dirty="0"/>
            <a:t>, </a:t>
          </a:r>
          <a:r>
            <a:rPr lang="de-DE" dirty="0" err="1"/>
            <a:t>practices</a:t>
          </a:r>
          <a:r>
            <a:rPr lang="de-DE" dirty="0"/>
            <a:t>, </a:t>
          </a:r>
          <a:r>
            <a:rPr lang="de-DE" dirty="0" err="1"/>
            <a:t>content</a:t>
          </a:r>
          <a:r>
            <a:rPr lang="de-DE" dirty="0"/>
            <a:t>, </a:t>
          </a:r>
          <a:r>
            <a:rPr lang="de-DE" dirty="0" err="1"/>
            <a:t>relationships</a:t>
          </a:r>
          <a:endParaRPr lang="de-DE" dirty="0"/>
        </a:p>
        <a:p>
          <a:pPr>
            <a:lnSpc>
              <a:spcPct val="100000"/>
            </a:lnSpc>
          </a:pPr>
          <a:r>
            <a:rPr lang="de-DE" dirty="0"/>
            <a:t>(</a:t>
          </a:r>
          <a:r>
            <a:rPr lang="de-DE" dirty="0" err="1"/>
            <a:t>Plowman</a:t>
          </a:r>
          <a:r>
            <a:rPr lang="de-DE" dirty="0"/>
            <a:t> &amp; Wilson, 2018; </a:t>
          </a:r>
          <a:r>
            <a:rPr lang="de-DE" dirty="0" err="1"/>
            <a:t>Botan</a:t>
          </a:r>
          <a:r>
            <a:rPr lang="de-DE" dirty="0"/>
            <a:t>, 2006)</a:t>
          </a:r>
        </a:p>
      </dgm:t>
    </dgm:pt>
    <dgm:pt modelId="{04E32D87-017F-B84E-ACB1-E07F48CC2B48}" type="parTrans" cxnId="{806A68A0-4597-FA4A-B216-E1756271EE4B}">
      <dgm:prSet/>
      <dgm:spPr/>
      <dgm:t>
        <a:bodyPr/>
        <a:lstStyle/>
        <a:p>
          <a:endParaRPr lang="de-DE"/>
        </a:p>
      </dgm:t>
    </dgm:pt>
    <dgm:pt modelId="{80C444C2-F770-3E46-9F18-1301C738E4CF}" type="sibTrans" cxnId="{806A68A0-4597-FA4A-B216-E1756271EE4B}">
      <dgm:prSet/>
      <dgm:spPr/>
      <dgm:t>
        <a:bodyPr/>
        <a:lstStyle/>
        <a:p>
          <a:endParaRPr lang="de-DE"/>
        </a:p>
      </dgm:t>
    </dgm:pt>
    <dgm:pt modelId="{91A755D2-8505-0F4E-AA7C-D9253081D061}" type="pres">
      <dgm:prSet presAssocID="{266FC807-4538-8B4F-BA30-A0B76ED947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7F99C25-0684-4A44-8B3B-9F4C22F8460E}" type="pres">
      <dgm:prSet presAssocID="{03A91B20-6C36-A54C-B21F-CE5329F8ADA1}" presName="parentLin" presStyleCnt="0"/>
      <dgm:spPr/>
    </dgm:pt>
    <dgm:pt modelId="{E636989D-A425-7047-A2C2-DA28CCA1D304}" type="pres">
      <dgm:prSet presAssocID="{03A91B20-6C36-A54C-B21F-CE5329F8ADA1}" presName="parentLeftMargin" presStyleLbl="node1" presStyleIdx="0" presStyleCnt="3"/>
      <dgm:spPr/>
      <dgm:t>
        <a:bodyPr/>
        <a:lstStyle/>
        <a:p>
          <a:endParaRPr lang="de-DE"/>
        </a:p>
      </dgm:t>
    </dgm:pt>
    <dgm:pt modelId="{7AB1C911-8D0D-6B49-8631-27075307F9E1}" type="pres">
      <dgm:prSet presAssocID="{03A91B20-6C36-A54C-B21F-CE5329F8ADA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4A7275-7AA8-A542-B4F2-F14D01DBB773}" type="pres">
      <dgm:prSet presAssocID="{03A91B20-6C36-A54C-B21F-CE5329F8ADA1}" presName="negativeSpace" presStyleCnt="0"/>
      <dgm:spPr/>
    </dgm:pt>
    <dgm:pt modelId="{9CC39AFE-8BE2-7042-BFAC-C35534AC4A4C}" type="pres">
      <dgm:prSet presAssocID="{03A91B20-6C36-A54C-B21F-CE5329F8ADA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3018F94-A6BE-5742-BCE2-A6F4D33FB773}" type="pres">
      <dgm:prSet presAssocID="{BAEF4E43-A318-5249-9ACB-64F30F747ECF}" presName="spaceBetweenRectangles" presStyleCnt="0"/>
      <dgm:spPr/>
    </dgm:pt>
    <dgm:pt modelId="{E9558A62-D2CE-D646-8AC9-1BAB07BF4C9A}" type="pres">
      <dgm:prSet presAssocID="{CDAD7B17-A0F6-DF42-83E5-86A3B3BC7EA5}" presName="parentLin" presStyleCnt="0"/>
      <dgm:spPr/>
    </dgm:pt>
    <dgm:pt modelId="{E35C247A-06C4-9444-A092-6C83D7B4DC91}" type="pres">
      <dgm:prSet presAssocID="{CDAD7B17-A0F6-DF42-83E5-86A3B3BC7EA5}" presName="parentLeftMargin" presStyleLbl="node1" presStyleIdx="0" presStyleCnt="3"/>
      <dgm:spPr/>
      <dgm:t>
        <a:bodyPr/>
        <a:lstStyle/>
        <a:p>
          <a:endParaRPr lang="de-DE"/>
        </a:p>
      </dgm:t>
    </dgm:pt>
    <dgm:pt modelId="{EE6E5CCC-27BD-BB4B-A168-BBA174610E54}" type="pres">
      <dgm:prSet presAssocID="{CDAD7B17-A0F6-DF42-83E5-86A3B3BC7EA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23FDC3D-7E3C-6848-9BAF-0FACC869C3AE}" type="pres">
      <dgm:prSet presAssocID="{CDAD7B17-A0F6-DF42-83E5-86A3B3BC7EA5}" presName="negativeSpace" presStyleCnt="0"/>
      <dgm:spPr/>
    </dgm:pt>
    <dgm:pt modelId="{8C23459F-55FF-3346-A47A-510BBEB89230}" type="pres">
      <dgm:prSet presAssocID="{CDAD7B17-A0F6-DF42-83E5-86A3B3BC7EA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EB05291-7732-A34A-ADF6-C94B9976C0E4}" type="pres">
      <dgm:prSet presAssocID="{E09724BC-1523-8C4A-9219-9874B0910D12}" presName="spaceBetweenRectangles" presStyleCnt="0"/>
      <dgm:spPr/>
    </dgm:pt>
    <dgm:pt modelId="{E3DCCAF4-37A2-5645-BBFA-302A0429E633}" type="pres">
      <dgm:prSet presAssocID="{4C99B5F7-3DAD-FF4D-A79D-6516432FF4DF}" presName="parentLin" presStyleCnt="0"/>
      <dgm:spPr/>
    </dgm:pt>
    <dgm:pt modelId="{723C8E6F-232C-554D-B47C-52BD86AA4CF4}" type="pres">
      <dgm:prSet presAssocID="{4C99B5F7-3DAD-FF4D-A79D-6516432FF4DF}" presName="parentLeftMargin" presStyleLbl="node1" presStyleIdx="1" presStyleCnt="3"/>
      <dgm:spPr/>
      <dgm:t>
        <a:bodyPr/>
        <a:lstStyle/>
        <a:p>
          <a:endParaRPr lang="de-DE"/>
        </a:p>
      </dgm:t>
    </dgm:pt>
    <dgm:pt modelId="{D1F47133-9612-844A-A633-3CC6A82EF4F5}" type="pres">
      <dgm:prSet presAssocID="{4C99B5F7-3DAD-FF4D-A79D-6516432FF4D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C3E37A0-AA5C-D444-A1D0-378FAB24C9BF}" type="pres">
      <dgm:prSet presAssocID="{4C99B5F7-3DAD-FF4D-A79D-6516432FF4DF}" presName="negativeSpace" presStyleCnt="0"/>
      <dgm:spPr/>
    </dgm:pt>
    <dgm:pt modelId="{CB73D77A-1A2B-9F4E-A01E-F29F469E6594}" type="pres">
      <dgm:prSet presAssocID="{4C99B5F7-3DAD-FF4D-A79D-6516432FF4D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41D1543-3CC1-DD4F-B039-AA6772D30B20}" srcId="{266FC807-4538-8B4F-BA30-A0B76ED94705}" destId="{03A91B20-6C36-A54C-B21F-CE5329F8ADA1}" srcOrd="0" destOrd="0" parTransId="{3063AB00-8C1A-614F-99DE-6405BE5FE16D}" sibTransId="{BAEF4E43-A318-5249-9ACB-64F30F747ECF}"/>
    <dgm:cxn modelId="{E42F34DF-14C9-2F4B-9EBD-15CD6E8ADA45}" type="presOf" srcId="{CDAD7B17-A0F6-DF42-83E5-86A3B3BC7EA5}" destId="{EE6E5CCC-27BD-BB4B-A168-BBA174610E54}" srcOrd="1" destOrd="0" presId="urn:microsoft.com/office/officeart/2005/8/layout/list1"/>
    <dgm:cxn modelId="{2981066C-0B11-9A48-A216-95CDB6E3B58C}" type="presOf" srcId="{D0C9CA4F-9789-654E-A00E-ADFAA2F5910E}" destId="{8C23459F-55FF-3346-A47A-510BBEB89230}" srcOrd="0" destOrd="0" presId="urn:microsoft.com/office/officeart/2005/8/layout/list1"/>
    <dgm:cxn modelId="{E35F534D-E487-B24E-A440-1945DA5AEA82}" type="presOf" srcId="{0ADA99D6-111C-E146-B7CD-C50B2A96DB7C}" destId="{9CC39AFE-8BE2-7042-BFAC-C35534AC4A4C}" srcOrd="0" destOrd="0" presId="urn:microsoft.com/office/officeart/2005/8/layout/list1"/>
    <dgm:cxn modelId="{649D83D5-2D51-4B4C-A527-87E27D7E7E32}" type="presOf" srcId="{4C99B5F7-3DAD-FF4D-A79D-6516432FF4DF}" destId="{D1F47133-9612-844A-A633-3CC6A82EF4F5}" srcOrd="1" destOrd="0" presId="urn:microsoft.com/office/officeart/2005/8/layout/list1"/>
    <dgm:cxn modelId="{0071A944-2658-334B-B903-CFBFE750654A}" type="presOf" srcId="{CDAD7B17-A0F6-DF42-83E5-86A3B3BC7EA5}" destId="{E35C247A-06C4-9444-A092-6C83D7B4DC91}" srcOrd="0" destOrd="0" presId="urn:microsoft.com/office/officeart/2005/8/layout/list1"/>
    <dgm:cxn modelId="{06E9DC08-437D-2446-97A2-731FFE0D8884}" type="presOf" srcId="{266FC807-4538-8B4F-BA30-A0B76ED94705}" destId="{91A755D2-8505-0F4E-AA7C-D9253081D061}" srcOrd="0" destOrd="0" presId="urn:microsoft.com/office/officeart/2005/8/layout/list1"/>
    <dgm:cxn modelId="{D09A88DC-F62F-AB45-93CC-758397A04B25}" type="presOf" srcId="{4841923A-2912-6042-B84A-8A35DEF1C0D6}" destId="{CB73D77A-1A2B-9F4E-A01E-F29F469E6594}" srcOrd="0" destOrd="0" presId="urn:microsoft.com/office/officeart/2005/8/layout/list1"/>
    <dgm:cxn modelId="{B2A1C2F7-90A2-4F43-96A6-93473B9A1904}" srcId="{266FC807-4538-8B4F-BA30-A0B76ED94705}" destId="{CDAD7B17-A0F6-DF42-83E5-86A3B3BC7EA5}" srcOrd="1" destOrd="0" parTransId="{4EB422E7-1627-3249-A28B-27D39852F33B}" sibTransId="{E09724BC-1523-8C4A-9219-9874B0910D12}"/>
    <dgm:cxn modelId="{81CB5D57-0700-184D-A737-B4AC042ECAC2}" type="presOf" srcId="{03A91B20-6C36-A54C-B21F-CE5329F8ADA1}" destId="{7AB1C911-8D0D-6B49-8631-27075307F9E1}" srcOrd="1" destOrd="0" presId="urn:microsoft.com/office/officeart/2005/8/layout/list1"/>
    <dgm:cxn modelId="{806A68A0-4597-FA4A-B216-E1756271EE4B}" srcId="{4C99B5F7-3DAD-FF4D-A79D-6516432FF4DF}" destId="{4841923A-2912-6042-B84A-8A35DEF1C0D6}" srcOrd="0" destOrd="0" parTransId="{04E32D87-017F-B84E-ACB1-E07F48CC2B48}" sibTransId="{80C444C2-F770-3E46-9F18-1301C738E4CF}"/>
    <dgm:cxn modelId="{63A09BAD-F67E-6F44-B8E2-8862253A3AED}" srcId="{03A91B20-6C36-A54C-B21F-CE5329F8ADA1}" destId="{0ADA99D6-111C-E146-B7CD-C50B2A96DB7C}" srcOrd="0" destOrd="0" parTransId="{E99F8193-66A4-C643-BD55-25D6EE15F788}" sibTransId="{A2D52B94-1C9E-0D42-9EDA-2AD371ECCCE3}"/>
    <dgm:cxn modelId="{F8D1312D-83B4-1C4C-86A7-5870360B028B}" type="presOf" srcId="{03A91B20-6C36-A54C-B21F-CE5329F8ADA1}" destId="{E636989D-A425-7047-A2C2-DA28CCA1D304}" srcOrd="0" destOrd="0" presId="urn:microsoft.com/office/officeart/2005/8/layout/list1"/>
    <dgm:cxn modelId="{62B68DF4-63F6-BA4E-BFEF-726D19AA12B5}" srcId="{CDAD7B17-A0F6-DF42-83E5-86A3B3BC7EA5}" destId="{D0C9CA4F-9789-654E-A00E-ADFAA2F5910E}" srcOrd="0" destOrd="0" parTransId="{90D7A121-7453-3348-B3EE-DEA0A32FAE0C}" sibTransId="{84BA2537-A1AA-FD40-95DE-3583B1461AFD}"/>
    <dgm:cxn modelId="{E9B4A209-6046-1E49-8376-76C5FD0EDD5A}" type="presOf" srcId="{4C99B5F7-3DAD-FF4D-A79D-6516432FF4DF}" destId="{723C8E6F-232C-554D-B47C-52BD86AA4CF4}" srcOrd="0" destOrd="0" presId="urn:microsoft.com/office/officeart/2005/8/layout/list1"/>
    <dgm:cxn modelId="{F88EF58E-9C74-D444-B85B-6964C3D5104F}" srcId="{266FC807-4538-8B4F-BA30-A0B76ED94705}" destId="{4C99B5F7-3DAD-FF4D-A79D-6516432FF4DF}" srcOrd="2" destOrd="0" parTransId="{D6B7BD90-9729-5F4C-86DF-0C886B1B20CA}" sibTransId="{84A8FAEE-0D80-C842-B229-81ED560B4BE8}"/>
    <dgm:cxn modelId="{AECBD0C4-F1B8-BE4F-BD07-350E1AD3E395}" type="presParOf" srcId="{91A755D2-8505-0F4E-AA7C-D9253081D061}" destId="{E7F99C25-0684-4A44-8B3B-9F4C22F8460E}" srcOrd="0" destOrd="0" presId="urn:microsoft.com/office/officeart/2005/8/layout/list1"/>
    <dgm:cxn modelId="{36464C0D-8CC4-644E-96B8-DA56BBDDA08F}" type="presParOf" srcId="{E7F99C25-0684-4A44-8B3B-9F4C22F8460E}" destId="{E636989D-A425-7047-A2C2-DA28CCA1D304}" srcOrd="0" destOrd="0" presId="urn:microsoft.com/office/officeart/2005/8/layout/list1"/>
    <dgm:cxn modelId="{9FCF62F9-58CD-394A-A33F-3276C294C915}" type="presParOf" srcId="{E7F99C25-0684-4A44-8B3B-9F4C22F8460E}" destId="{7AB1C911-8D0D-6B49-8631-27075307F9E1}" srcOrd="1" destOrd="0" presId="urn:microsoft.com/office/officeart/2005/8/layout/list1"/>
    <dgm:cxn modelId="{A3C01E43-E762-204B-83EE-42D16ADB437F}" type="presParOf" srcId="{91A755D2-8505-0F4E-AA7C-D9253081D061}" destId="{674A7275-7AA8-A542-B4F2-F14D01DBB773}" srcOrd="1" destOrd="0" presId="urn:microsoft.com/office/officeart/2005/8/layout/list1"/>
    <dgm:cxn modelId="{B697798C-CDCB-0244-AB6A-7D9CCA949C97}" type="presParOf" srcId="{91A755D2-8505-0F4E-AA7C-D9253081D061}" destId="{9CC39AFE-8BE2-7042-BFAC-C35534AC4A4C}" srcOrd="2" destOrd="0" presId="urn:microsoft.com/office/officeart/2005/8/layout/list1"/>
    <dgm:cxn modelId="{AE7E83DD-AD68-1743-B3B9-0A1996F53448}" type="presParOf" srcId="{91A755D2-8505-0F4E-AA7C-D9253081D061}" destId="{C3018F94-A6BE-5742-BCE2-A6F4D33FB773}" srcOrd="3" destOrd="0" presId="urn:microsoft.com/office/officeart/2005/8/layout/list1"/>
    <dgm:cxn modelId="{ED8C1C28-130E-7E44-B10D-55B347D4E15F}" type="presParOf" srcId="{91A755D2-8505-0F4E-AA7C-D9253081D061}" destId="{E9558A62-D2CE-D646-8AC9-1BAB07BF4C9A}" srcOrd="4" destOrd="0" presId="urn:microsoft.com/office/officeart/2005/8/layout/list1"/>
    <dgm:cxn modelId="{18205732-1A4B-0C40-ADD4-890A8B09C58E}" type="presParOf" srcId="{E9558A62-D2CE-D646-8AC9-1BAB07BF4C9A}" destId="{E35C247A-06C4-9444-A092-6C83D7B4DC91}" srcOrd="0" destOrd="0" presId="urn:microsoft.com/office/officeart/2005/8/layout/list1"/>
    <dgm:cxn modelId="{E605F50D-B99A-9D4D-BF3C-E3B7CDECA7E6}" type="presParOf" srcId="{E9558A62-D2CE-D646-8AC9-1BAB07BF4C9A}" destId="{EE6E5CCC-27BD-BB4B-A168-BBA174610E54}" srcOrd="1" destOrd="0" presId="urn:microsoft.com/office/officeart/2005/8/layout/list1"/>
    <dgm:cxn modelId="{BBB755FD-FF25-1F48-BA56-1C72F6FC543E}" type="presParOf" srcId="{91A755D2-8505-0F4E-AA7C-D9253081D061}" destId="{023FDC3D-7E3C-6848-9BAF-0FACC869C3AE}" srcOrd="5" destOrd="0" presId="urn:microsoft.com/office/officeart/2005/8/layout/list1"/>
    <dgm:cxn modelId="{579F4737-6B97-E747-BA99-B1BDFF356230}" type="presParOf" srcId="{91A755D2-8505-0F4E-AA7C-D9253081D061}" destId="{8C23459F-55FF-3346-A47A-510BBEB89230}" srcOrd="6" destOrd="0" presId="urn:microsoft.com/office/officeart/2005/8/layout/list1"/>
    <dgm:cxn modelId="{37C9347E-0427-9147-923C-E5E9E83FF182}" type="presParOf" srcId="{91A755D2-8505-0F4E-AA7C-D9253081D061}" destId="{8EB05291-7732-A34A-ADF6-C94B9976C0E4}" srcOrd="7" destOrd="0" presId="urn:microsoft.com/office/officeart/2005/8/layout/list1"/>
    <dgm:cxn modelId="{986E1FEC-DF95-7D4A-A076-93C790118816}" type="presParOf" srcId="{91A755D2-8505-0F4E-AA7C-D9253081D061}" destId="{E3DCCAF4-37A2-5645-BBFA-302A0429E633}" srcOrd="8" destOrd="0" presId="urn:microsoft.com/office/officeart/2005/8/layout/list1"/>
    <dgm:cxn modelId="{790AA498-28B8-3F4D-A86E-A6EF03F69081}" type="presParOf" srcId="{E3DCCAF4-37A2-5645-BBFA-302A0429E633}" destId="{723C8E6F-232C-554D-B47C-52BD86AA4CF4}" srcOrd="0" destOrd="0" presId="urn:microsoft.com/office/officeart/2005/8/layout/list1"/>
    <dgm:cxn modelId="{3B3048E0-5D2A-FC4E-93F1-3523A64AC9C9}" type="presParOf" srcId="{E3DCCAF4-37A2-5645-BBFA-302A0429E633}" destId="{D1F47133-9612-844A-A633-3CC6A82EF4F5}" srcOrd="1" destOrd="0" presId="urn:microsoft.com/office/officeart/2005/8/layout/list1"/>
    <dgm:cxn modelId="{D75991A9-D4A4-A645-B049-4764238CD4A5}" type="presParOf" srcId="{91A755D2-8505-0F4E-AA7C-D9253081D061}" destId="{3C3E37A0-AA5C-D444-A1D0-378FAB24C9BF}" srcOrd="9" destOrd="0" presId="urn:microsoft.com/office/officeart/2005/8/layout/list1"/>
    <dgm:cxn modelId="{D3802AD2-2E0F-CD4A-BFFA-2F05F1E20103}" type="presParOf" srcId="{91A755D2-8505-0F4E-AA7C-D9253081D061}" destId="{CB73D77A-1A2B-9F4E-A01E-F29F469E65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0D9339-4067-2448-95C2-38973BD6E56E}" type="doc">
      <dgm:prSet loTypeId="urn:microsoft.com/office/officeart/2005/8/layout/lProcess3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EF0D3FB6-B67A-F948-97F6-0DDC68AADC03}">
      <dgm:prSet phldrT="[Text]"/>
      <dgm:spPr/>
      <dgm:t>
        <a:bodyPr/>
        <a:lstStyle/>
        <a:p>
          <a:r>
            <a:rPr lang="de-DE" dirty="0" err="1"/>
            <a:t>Objective</a:t>
          </a:r>
          <a:endParaRPr lang="de-DE" dirty="0"/>
        </a:p>
      </dgm:t>
    </dgm:pt>
    <dgm:pt modelId="{4E47EAA2-159D-0C4B-AA3F-4C38F823831D}" type="parTrans" cxnId="{B71B968C-1AA4-FA49-9C6A-1D01C8AAAB75}">
      <dgm:prSet/>
      <dgm:spPr/>
      <dgm:t>
        <a:bodyPr/>
        <a:lstStyle/>
        <a:p>
          <a:endParaRPr lang="de-DE"/>
        </a:p>
      </dgm:t>
    </dgm:pt>
    <dgm:pt modelId="{0B1CD2D6-1B3D-1341-B37E-1518A1084F9A}" type="sibTrans" cxnId="{B71B968C-1AA4-FA49-9C6A-1D01C8AAAB75}">
      <dgm:prSet/>
      <dgm:spPr/>
      <dgm:t>
        <a:bodyPr/>
        <a:lstStyle/>
        <a:p>
          <a:endParaRPr lang="de-DE"/>
        </a:p>
      </dgm:t>
    </dgm:pt>
    <dgm:pt modelId="{712DC4D8-E88D-D04F-830E-CDFEC611448C}">
      <dgm:prSet phldrT="[Text]"/>
      <dgm:spPr/>
      <dgm:t>
        <a:bodyPr/>
        <a:lstStyle/>
        <a:p>
          <a:r>
            <a:rPr lang="de-DE" dirty="0"/>
            <a:t>WHAT (</a:t>
          </a:r>
          <a:r>
            <a:rPr lang="de-DE" dirty="0" err="1"/>
            <a:t>you</a:t>
          </a:r>
          <a:r>
            <a:rPr lang="de-DE" dirty="0"/>
            <a:t> </a:t>
          </a:r>
          <a:r>
            <a:rPr lang="de-DE" dirty="0" err="1"/>
            <a:t>would</a:t>
          </a:r>
          <a:r>
            <a:rPr lang="de-DE" dirty="0"/>
            <a:t> like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achieve</a:t>
          </a:r>
          <a:r>
            <a:rPr lang="de-DE" dirty="0"/>
            <a:t>?) &amp; WHY</a:t>
          </a:r>
        </a:p>
      </dgm:t>
    </dgm:pt>
    <dgm:pt modelId="{EF9A8C2B-9F9F-A748-98F3-DADCB448BEE0}" type="parTrans" cxnId="{6A7623CC-E77B-984F-B77E-3610D28A05EF}">
      <dgm:prSet/>
      <dgm:spPr/>
      <dgm:t>
        <a:bodyPr/>
        <a:lstStyle/>
        <a:p>
          <a:endParaRPr lang="de-DE"/>
        </a:p>
      </dgm:t>
    </dgm:pt>
    <dgm:pt modelId="{2D92009A-ECCF-A143-B4E2-6B6C4C50A24D}" type="sibTrans" cxnId="{6A7623CC-E77B-984F-B77E-3610D28A05EF}">
      <dgm:prSet/>
      <dgm:spPr/>
      <dgm:t>
        <a:bodyPr/>
        <a:lstStyle/>
        <a:p>
          <a:endParaRPr lang="de-DE"/>
        </a:p>
      </dgm:t>
    </dgm:pt>
    <dgm:pt modelId="{DE5646B6-7111-B147-AEC5-371CF9398767}">
      <dgm:prSet phldrT="[Text]"/>
      <dgm:spPr/>
      <dgm:t>
        <a:bodyPr/>
        <a:lstStyle/>
        <a:p>
          <a:r>
            <a:rPr lang="de-DE" dirty="0" err="1"/>
            <a:t>Strategy</a:t>
          </a:r>
          <a:r>
            <a:rPr lang="de-DE" dirty="0"/>
            <a:t> </a:t>
          </a:r>
        </a:p>
      </dgm:t>
    </dgm:pt>
    <dgm:pt modelId="{3744278D-75CE-2940-AD14-38663BB26FB7}" type="parTrans" cxnId="{6553FB73-C236-5B4D-BEAB-24F92ABC4967}">
      <dgm:prSet/>
      <dgm:spPr/>
      <dgm:t>
        <a:bodyPr/>
        <a:lstStyle/>
        <a:p>
          <a:endParaRPr lang="de-DE"/>
        </a:p>
      </dgm:t>
    </dgm:pt>
    <dgm:pt modelId="{7B304794-3DC1-5044-B6A6-3F31B51EAF04}" type="sibTrans" cxnId="{6553FB73-C236-5B4D-BEAB-24F92ABC4967}">
      <dgm:prSet/>
      <dgm:spPr/>
      <dgm:t>
        <a:bodyPr/>
        <a:lstStyle/>
        <a:p>
          <a:endParaRPr lang="de-DE"/>
        </a:p>
      </dgm:t>
    </dgm:pt>
    <dgm:pt modelId="{ED072559-1F9F-DA43-BAD9-633D04298AC5}">
      <dgm:prSet phldrT="[Text]"/>
      <dgm:spPr/>
      <dgm:t>
        <a:bodyPr/>
        <a:lstStyle/>
        <a:p>
          <a:r>
            <a:rPr lang="de-DE" dirty="0" err="1"/>
            <a:t>How</a:t>
          </a:r>
          <a:r>
            <a:rPr lang="de-DE" dirty="0"/>
            <a:t> (</a:t>
          </a:r>
          <a:r>
            <a:rPr lang="de-DE" dirty="0" err="1"/>
            <a:t>you</a:t>
          </a:r>
          <a:r>
            <a:rPr lang="de-DE" dirty="0"/>
            <a:t> will do </a:t>
          </a:r>
          <a:r>
            <a:rPr lang="de-DE" dirty="0" err="1"/>
            <a:t>it</a:t>
          </a:r>
          <a:r>
            <a:rPr lang="de-DE" dirty="0"/>
            <a:t>, </a:t>
          </a:r>
          <a:r>
            <a:rPr lang="de-DE" dirty="0" err="1"/>
            <a:t>reasoned</a:t>
          </a:r>
          <a:r>
            <a:rPr lang="de-DE" dirty="0"/>
            <a:t> </a:t>
          </a:r>
          <a:r>
            <a:rPr lang="de-DE" dirty="0" err="1"/>
            <a:t>argument</a:t>
          </a:r>
          <a:r>
            <a:rPr lang="de-DE" dirty="0"/>
            <a:t>?)</a:t>
          </a:r>
        </a:p>
      </dgm:t>
    </dgm:pt>
    <dgm:pt modelId="{F673E82B-44D7-FE49-9B03-EE209BB2D119}" type="parTrans" cxnId="{40AD7854-FF23-A54E-B273-DADD16649C90}">
      <dgm:prSet/>
      <dgm:spPr/>
      <dgm:t>
        <a:bodyPr/>
        <a:lstStyle/>
        <a:p>
          <a:endParaRPr lang="de-DE"/>
        </a:p>
      </dgm:t>
    </dgm:pt>
    <dgm:pt modelId="{F5406019-DD2D-1049-8A49-9B2E01BB74CF}" type="sibTrans" cxnId="{40AD7854-FF23-A54E-B273-DADD16649C90}">
      <dgm:prSet/>
      <dgm:spPr/>
      <dgm:t>
        <a:bodyPr/>
        <a:lstStyle/>
        <a:p>
          <a:endParaRPr lang="de-DE"/>
        </a:p>
      </dgm:t>
    </dgm:pt>
    <dgm:pt modelId="{0088931B-BA54-E64D-A9F2-FB6411F0FA3B}">
      <dgm:prSet phldrT="[Text]"/>
      <dgm:spPr/>
      <dgm:t>
        <a:bodyPr/>
        <a:lstStyle/>
        <a:p>
          <a:r>
            <a:rPr lang="de-DE" dirty="0" err="1"/>
            <a:t>Tactics</a:t>
          </a:r>
          <a:endParaRPr lang="de-DE" dirty="0"/>
        </a:p>
      </dgm:t>
    </dgm:pt>
    <dgm:pt modelId="{E1AA130E-CBC5-3C41-83F9-C40D854E377D}" type="parTrans" cxnId="{10DB3D33-2FC7-C44D-ACEE-78A094A91693}">
      <dgm:prSet/>
      <dgm:spPr/>
      <dgm:t>
        <a:bodyPr/>
        <a:lstStyle/>
        <a:p>
          <a:endParaRPr lang="de-DE"/>
        </a:p>
      </dgm:t>
    </dgm:pt>
    <dgm:pt modelId="{63B11EE7-1C3D-3640-8717-E7E95870E00F}" type="sibTrans" cxnId="{10DB3D33-2FC7-C44D-ACEE-78A094A91693}">
      <dgm:prSet/>
      <dgm:spPr/>
      <dgm:t>
        <a:bodyPr/>
        <a:lstStyle/>
        <a:p>
          <a:endParaRPr lang="de-DE"/>
        </a:p>
      </dgm:t>
    </dgm:pt>
    <dgm:pt modelId="{3FB07F15-5106-E64E-A29A-89ABB3A1A5E3}">
      <dgm:prSet phldrT="[Text]"/>
      <dgm:spPr/>
      <dgm:t>
        <a:bodyPr/>
        <a:lstStyle/>
        <a:p>
          <a:r>
            <a:rPr lang="de-DE" dirty="0" err="1"/>
            <a:t>actions</a:t>
          </a:r>
          <a:r>
            <a:rPr lang="de-DE" dirty="0"/>
            <a:t>,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fulfill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strategy</a:t>
          </a:r>
          <a:r>
            <a:rPr lang="de-DE" dirty="0"/>
            <a:t> </a:t>
          </a:r>
          <a:r>
            <a:rPr lang="de-DE" dirty="0" err="1"/>
            <a:t>and</a:t>
          </a:r>
          <a:r>
            <a:rPr lang="de-DE" dirty="0"/>
            <a:t> </a:t>
          </a:r>
          <a:r>
            <a:rPr lang="de-DE" dirty="0" err="1"/>
            <a:t>succeed</a:t>
          </a:r>
          <a:endParaRPr lang="de-DE" dirty="0"/>
        </a:p>
      </dgm:t>
    </dgm:pt>
    <dgm:pt modelId="{CB763B08-E5CD-4149-935B-84751B10C603}" type="parTrans" cxnId="{34892AEE-6D1D-664F-A6C4-AF2BE9C432F5}">
      <dgm:prSet/>
      <dgm:spPr/>
      <dgm:t>
        <a:bodyPr/>
        <a:lstStyle/>
        <a:p>
          <a:endParaRPr lang="de-DE"/>
        </a:p>
      </dgm:t>
    </dgm:pt>
    <dgm:pt modelId="{9794DB51-BDC9-F345-8209-8A4BECB56142}" type="sibTrans" cxnId="{34892AEE-6D1D-664F-A6C4-AF2BE9C432F5}">
      <dgm:prSet/>
      <dgm:spPr/>
      <dgm:t>
        <a:bodyPr/>
        <a:lstStyle/>
        <a:p>
          <a:endParaRPr lang="de-DE"/>
        </a:p>
      </dgm:t>
    </dgm:pt>
    <dgm:pt modelId="{EC8AA087-04D5-8E45-AC28-ABA7E502813D}" type="pres">
      <dgm:prSet presAssocID="{4B0D9339-4067-2448-95C2-38973BD6E56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1300654-9ED6-7D40-8F50-2FFBB0588782}" type="pres">
      <dgm:prSet presAssocID="{EF0D3FB6-B67A-F948-97F6-0DDC68AADC03}" presName="horFlow" presStyleCnt="0"/>
      <dgm:spPr/>
    </dgm:pt>
    <dgm:pt modelId="{E8B8D396-ECE6-9043-B3A3-0706D6CC6A8D}" type="pres">
      <dgm:prSet presAssocID="{EF0D3FB6-B67A-F948-97F6-0DDC68AADC03}" presName="bigChev" presStyleLbl="node1" presStyleIdx="0" presStyleCnt="3"/>
      <dgm:spPr/>
      <dgm:t>
        <a:bodyPr/>
        <a:lstStyle/>
        <a:p>
          <a:endParaRPr lang="de-DE"/>
        </a:p>
      </dgm:t>
    </dgm:pt>
    <dgm:pt modelId="{6AA1FD0C-57AE-5F4A-A2E4-C689C2F38AD8}" type="pres">
      <dgm:prSet presAssocID="{EF9A8C2B-9F9F-A748-98F3-DADCB448BEE0}" presName="parTrans" presStyleCnt="0"/>
      <dgm:spPr/>
    </dgm:pt>
    <dgm:pt modelId="{C4BF27ED-6985-D641-877F-AAE5ADAD1F5B}" type="pres">
      <dgm:prSet presAssocID="{712DC4D8-E88D-D04F-830E-CDFEC611448C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4E4AA6-1FDF-6C4F-8269-080EF0142C3B}" type="pres">
      <dgm:prSet presAssocID="{EF0D3FB6-B67A-F948-97F6-0DDC68AADC03}" presName="vSp" presStyleCnt="0"/>
      <dgm:spPr/>
    </dgm:pt>
    <dgm:pt modelId="{843E873D-63ED-6642-BDDA-3EC25F6EF5AB}" type="pres">
      <dgm:prSet presAssocID="{DE5646B6-7111-B147-AEC5-371CF9398767}" presName="horFlow" presStyleCnt="0"/>
      <dgm:spPr/>
    </dgm:pt>
    <dgm:pt modelId="{1E5A52EF-89DF-B149-9C2F-EB5E7E167862}" type="pres">
      <dgm:prSet presAssocID="{DE5646B6-7111-B147-AEC5-371CF9398767}" presName="bigChev" presStyleLbl="node1" presStyleIdx="1" presStyleCnt="3"/>
      <dgm:spPr/>
      <dgm:t>
        <a:bodyPr/>
        <a:lstStyle/>
        <a:p>
          <a:endParaRPr lang="de-DE"/>
        </a:p>
      </dgm:t>
    </dgm:pt>
    <dgm:pt modelId="{C353828C-5520-3241-87D6-7D4B32DB3222}" type="pres">
      <dgm:prSet presAssocID="{F673E82B-44D7-FE49-9B03-EE209BB2D119}" presName="parTrans" presStyleCnt="0"/>
      <dgm:spPr/>
    </dgm:pt>
    <dgm:pt modelId="{7076BFD9-7C27-EB4F-BC34-B1F68C464C3C}" type="pres">
      <dgm:prSet presAssocID="{ED072559-1F9F-DA43-BAD9-633D04298AC5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6901FE-8593-134D-A101-56E749F98337}" type="pres">
      <dgm:prSet presAssocID="{DE5646B6-7111-B147-AEC5-371CF9398767}" presName="vSp" presStyleCnt="0"/>
      <dgm:spPr/>
    </dgm:pt>
    <dgm:pt modelId="{2C1401AD-517E-A240-B961-26B76CEBE828}" type="pres">
      <dgm:prSet presAssocID="{0088931B-BA54-E64D-A9F2-FB6411F0FA3B}" presName="horFlow" presStyleCnt="0"/>
      <dgm:spPr/>
    </dgm:pt>
    <dgm:pt modelId="{113101AE-C84D-D84B-B4E8-65CA9137FBAC}" type="pres">
      <dgm:prSet presAssocID="{0088931B-BA54-E64D-A9F2-FB6411F0FA3B}" presName="bigChev" presStyleLbl="node1" presStyleIdx="2" presStyleCnt="3"/>
      <dgm:spPr/>
      <dgm:t>
        <a:bodyPr/>
        <a:lstStyle/>
        <a:p>
          <a:endParaRPr lang="de-DE"/>
        </a:p>
      </dgm:t>
    </dgm:pt>
    <dgm:pt modelId="{C6080223-AB95-AB4F-A2D6-B6820813201C}" type="pres">
      <dgm:prSet presAssocID="{CB763B08-E5CD-4149-935B-84751B10C603}" presName="parTrans" presStyleCnt="0"/>
      <dgm:spPr/>
    </dgm:pt>
    <dgm:pt modelId="{62D74202-430B-1D41-8F7C-54A24ADA9868}" type="pres">
      <dgm:prSet presAssocID="{3FB07F15-5106-E64E-A29A-89ABB3A1A5E3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DDB6749-5F62-1D47-903D-433469572D47}" type="presOf" srcId="{4B0D9339-4067-2448-95C2-38973BD6E56E}" destId="{EC8AA087-04D5-8E45-AC28-ABA7E502813D}" srcOrd="0" destOrd="0" presId="urn:microsoft.com/office/officeart/2005/8/layout/lProcess3"/>
    <dgm:cxn modelId="{2557AAA8-0453-004E-AD5F-7F7019B96EA0}" type="presOf" srcId="{DE5646B6-7111-B147-AEC5-371CF9398767}" destId="{1E5A52EF-89DF-B149-9C2F-EB5E7E167862}" srcOrd="0" destOrd="0" presId="urn:microsoft.com/office/officeart/2005/8/layout/lProcess3"/>
    <dgm:cxn modelId="{36ABA5AF-CADD-434C-8CEC-AB7E5CCC5CDA}" type="presOf" srcId="{3FB07F15-5106-E64E-A29A-89ABB3A1A5E3}" destId="{62D74202-430B-1D41-8F7C-54A24ADA9868}" srcOrd="0" destOrd="0" presId="urn:microsoft.com/office/officeart/2005/8/layout/lProcess3"/>
    <dgm:cxn modelId="{934167E6-1D34-B645-99E1-B6C8DEEE9A7E}" type="presOf" srcId="{0088931B-BA54-E64D-A9F2-FB6411F0FA3B}" destId="{113101AE-C84D-D84B-B4E8-65CA9137FBAC}" srcOrd="0" destOrd="0" presId="urn:microsoft.com/office/officeart/2005/8/layout/lProcess3"/>
    <dgm:cxn modelId="{6A7623CC-E77B-984F-B77E-3610D28A05EF}" srcId="{EF0D3FB6-B67A-F948-97F6-0DDC68AADC03}" destId="{712DC4D8-E88D-D04F-830E-CDFEC611448C}" srcOrd="0" destOrd="0" parTransId="{EF9A8C2B-9F9F-A748-98F3-DADCB448BEE0}" sibTransId="{2D92009A-ECCF-A143-B4E2-6B6C4C50A24D}"/>
    <dgm:cxn modelId="{3BD04E78-CF99-CB43-8414-DB7CCF551DCD}" type="presOf" srcId="{712DC4D8-E88D-D04F-830E-CDFEC611448C}" destId="{C4BF27ED-6985-D641-877F-AAE5ADAD1F5B}" srcOrd="0" destOrd="0" presId="urn:microsoft.com/office/officeart/2005/8/layout/lProcess3"/>
    <dgm:cxn modelId="{40AD7854-FF23-A54E-B273-DADD16649C90}" srcId="{DE5646B6-7111-B147-AEC5-371CF9398767}" destId="{ED072559-1F9F-DA43-BAD9-633D04298AC5}" srcOrd="0" destOrd="0" parTransId="{F673E82B-44D7-FE49-9B03-EE209BB2D119}" sibTransId="{F5406019-DD2D-1049-8A49-9B2E01BB74CF}"/>
    <dgm:cxn modelId="{B4D94051-63DD-EB46-8070-A991FD2B3DDE}" type="presOf" srcId="{EF0D3FB6-B67A-F948-97F6-0DDC68AADC03}" destId="{E8B8D396-ECE6-9043-B3A3-0706D6CC6A8D}" srcOrd="0" destOrd="0" presId="urn:microsoft.com/office/officeart/2005/8/layout/lProcess3"/>
    <dgm:cxn modelId="{34892AEE-6D1D-664F-A6C4-AF2BE9C432F5}" srcId="{0088931B-BA54-E64D-A9F2-FB6411F0FA3B}" destId="{3FB07F15-5106-E64E-A29A-89ABB3A1A5E3}" srcOrd="0" destOrd="0" parTransId="{CB763B08-E5CD-4149-935B-84751B10C603}" sibTransId="{9794DB51-BDC9-F345-8209-8A4BECB56142}"/>
    <dgm:cxn modelId="{10DB3D33-2FC7-C44D-ACEE-78A094A91693}" srcId="{4B0D9339-4067-2448-95C2-38973BD6E56E}" destId="{0088931B-BA54-E64D-A9F2-FB6411F0FA3B}" srcOrd="2" destOrd="0" parTransId="{E1AA130E-CBC5-3C41-83F9-C40D854E377D}" sibTransId="{63B11EE7-1C3D-3640-8717-E7E95870E00F}"/>
    <dgm:cxn modelId="{B71B968C-1AA4-FA49-9C6A-1D01C8AAAB75}" srcId="{4B0D9339-4067-2448-95C2-38973BD6E56E}" destId="{EF0D3FB6-B67A-F948-97F6-0DDC68AADC03}" srcOrd="0" destOrd="0" parTransId="{4E47EAA2-159D-0C4B-AA3F-4C38F823831D}" sibTransId="{0B1CD2D6-1B3D-1341-B37E-1518A1084F9A}"/>
    <dgm:cxn modelId="{5B35554D-E7E5-6041-885C-846750DA4A04}" type="presOf" srcId="{ED072559-1F9F-DA43-BAD9-633D04298AC5}" destId="{7076BFD9-7C27-EB4F-BC34-B1F68C464C3C}" srcOrd="0" destOrd="0" presId="urn:microsoft.com/office/officeart/2005/8/layout/lProcess3"/>
    <dgm:cxn modelId="{6553FB73-C236-5B4D-BEAB-24F92ABC4967}" srcId="{4B0D9339-4067-2448-95C2-38973BD6E56E}" destId="{DE5646B6-7111-B147-AEC5-371CF9398767}" srcOrd="1" destOrd="0" parTransId="{3744278D-75CE-2940-AD14-38663BB26FB7}" sibTransId="{7B304794-3DC1-5044-B6A6-3F31B51EAF04}"/>
    <dgm:cxn modelId="{C383212A-E7DC-2047-BE7E-0A78FA76C99D}" type="presParOf" srcId="{EC8AA087-04D5-8E45-AC28-ABA7E502813D}" destId="{01300654-9ED6-7D40-8F50-2FFBB0588782}" srcOrd="0" destOrd="0" presId="urn:microsoft.com/office/officeart/2005/8/layout/lProcess3"/>
    <dgm:cxn modelId="{1DD17362-9F79-E842-B46C-31269DC6F444}" type="presParOf" srcId="{01300654-9ED6-7D40-8F50-2FFBB0588782}" destId="{E8B8D396-ECE6-9043-B3A3-0706D6CC6A8D}" srcOrd="0" destOrd="0" presId="urn:microsoft.com/office/officeart/2005/8/layout/lProcess3"/>
    <dgm:cxn modelId="{4B61A798-D80D-6148-8E25-9C17DE2060A2}" type="presParOf" srcId="{01300654-9ED6-7D40-8F50-2FFBB0588782}" destId="{6AA1FD0C-57AE-5F4A-A2E4-C689C2F38AD8}" srcOrd="1" destOrd="0" presId="urn:microsoft.com/office/officeart/2005/8/layout/lProcess3"/>
    <dgm:cxn modelId="{3DC74D31-326D-0A40-B9DD-1E256F119475}" type="presParOf" srcId="{01300654-9ED6-7D40-8F50-2FFBB0588782}" destId="{C4BF27ED-6985-D641-877F-AAE5ADAD1F5B}" srcOrd="2" destOrd="0" presId="urn:microsoft.com/office/officeart/2005/8/layout/lProcess3"/>
    <dgm:cxn modelId="{3A435890-DFD5-A44F-93F9-123287CB3AB1}" type="presParOf" srcId="{EC8AA087-04D5-8E45-AC28-ABA7E502813D}" destId="{2B4E4AA6-1FDF-6C4F-8269-080EF0142C3B}" srcOrd="1" destOrd="0" presId="urn:microsoft.com/office/officeart/2005/8/layout/lProcess3"/>
    <dgm:cxn modelId="{6D78D8FA-322D-9A47-A824-629D0158B114}" type="presParOf" srcId="{EC8AA087-04D5-8E45-AC28-ABA7E502813D}" destId="{843E873D-63ED-6642-BDDA-3EC25F6EF5AB}" srcOrd="2" destOrd="0" presId="urn:microsoft.com/office/officeart/2005/8/layout/lProcess3"/>
    <dgm:cxn modelId="{83A50B95-4F8B-E342-A6A4-0391E1C5253B}" type="presParOf" srcId="{843E873D-63ED-6642-BDDA-3EC25F6EF5AB}" destId="{1E5A52EF-89DF-B149-9C2F-EB5E7E167862}" srcOrd="0" destOrd="0" presId="urn:microsoft.com/office/officeart/2005/8/layout/lProcess3"/>
    <dgm:cxn modelId="{6C6C1FFD-3F26-8343-8EDA-203EACB7EFD2}" type="presParOf" srcId="{843E873D-63ED-6642-BDDA-3EC25F6EF5AB}" destId="{C353828C-5520-3241-87D6-7D4B32DB3222}" srcOrd="1" destOrd="0" presId="urn:microsoft.com/office/officeart/2005/8/layout/lProcess3"/>
    <dgm:cxn modelId="{3B50C40C-E312-F248-9E52-17BAD21F402A}" type="presParOf" srcId="{843E873D-63ED-6642-BDDA-3EC25F6EF5AB}" destId="{7076BFD9-7C27-EB4F-BC34-B1F68C464C3C}" srcOrd="2" destOrd="0" presId="urn:microsoft.com/office/officeart/2005/8/layout/lProcess3"/>
    <dgm:cxn modelId="{18F6C6E8-0800-034E-95E8-2F6884AACCF5}" type="presParOf" srcId="{EC8AA087-04D5-8E45-AC28-ABA7E502813D}" destId="{DF6901FE-8593-134D-A101-56E749F98337}" srcOrd="3" destOrd="0" presId="urn:microsoft.com/office/officeart/2005/8/layout/lProcess3"/>
    <dgm:cxn modelId="{7A822F71-7765-864F-A3B6-29F35FB004EE}" type="presParOf" srcId="{EC8AA087-04D5-8E45-AC28-ABA7E502813D}" destId="{2C1401AD-517E-A240-B961-26B76CEBE828}" srcOrd="4" destOrd="0" presId="urn:microsoft.com/office/officeart/2005/8/layout/lProcess3"/>
    <dgm:cxn modelId="{A8F506AB-2E8F-E048-BF26-E03B44FE146F}" type="presParOf" srcId="{2C1401AD-517E-A240-B961-26B76CEBE828}" destId="{113101AE-C84D-D84B-B4E8-65CA9137FBAC}" srcOrd="0" destOrd="0" presId="urn:microsoft.com/office/officeart/2005/8/layout/lProcess3"/>
    <dgm:cxn modelId="{95C4D67B-76DF-3948-A14C-8A545CD3C5FB}" type="presParOf" srcId="{2C1401AD-517E-A240-B961-26B76CEBE828}" destId="{C6080223-AB95-AB4F-A2D6-B6820813201C}" srcOrd="1" destOrd="0" presId="urn:microsoft.com/office/officeart/2005/8/layout/lProcess3"/>
    <dgm:cxn modelId="{3B80D4CA-6D74-8B40-9582-260CC8B8EDC5}" type="presParOf" srcId="{2C1401AD-517E-A240-B961-26B76CEBE828}" destId="{62D74202-430B-1D41-8F7C-54A24ADA986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0D9339-4067-2448-95C2-38973BD6E56E}" type="doc">
      <dgm:prSet loTypeId="urn:microsoft.com/office/officeart/2005/8/layout/lProcess3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EF0D3FB6-B67A-F948-97F6-0DDC68AADC03}">
      <dgm:prSet phldrT="[Text]"/>
      <dgm:spPr/>
      <dgm:t>
        <a:bodyPr/>
        <a:lstStyle/>
        <a:p>
          <a:r>
            <a:rPr lang="de-DE" dirty="0" err="1"/>
            <a:t>Objective</a:t>
          </a:r>
          <a:endParaRPr lang="de-DE" dirty="0"/>
        </a:p>
      </dgm:t>
    </dgm:pt>
    <dgm:pt modelId="{4E47EAA2-159D-0C4B-AA3F-4C38F823831D}" type="parTrans" cxnId="{B71B968C-1AA4-FA49-9C6A-1D01C8AAAB75}">
      <dgm:prSet/>
      <dgm:spPr/>
      <dgm:t>
        <a:bodyPr/>
        <a:lstStyle/>
        <a:p>
          <a:endParaRPr lang="de-DE"/>
        </a:p>
      </dgm:t>
    </dgm:pt>
    <dgm:pt modelId="{0B1CD2D6-1B3D-1341-B37E-1518A1084F9A}" type="sibTrans" cxnId="{B71B968C-1AA4-FA49-9C6A-1D01C8AAAB75}">
      <dgm:prSet/>
      <dgm:spPr/>
      <dgm:t>
        <a:bodyPr/>
        <a:lstStyle/>
        <a:p>
          <a:endParaRPr lang="de-DE"/>
        </a:p>
      </dgm:t>
    </dgm:pt>
    <dgm:pt modelId="{712DC4D8-E88D-D04F-830E-CDFEC611448C}">
      <dgm:prSet phldrT="[Text]"/>
      <dgm:spPr/>
      <dgm:t>
        <a:bodyPr/>
        <a:lstStyle/>
        <a:p>
          <a:r>
            <a:rPr lang="de-DE" dirty="0"/>
            <a:t>WHAT (</a:t>
          </a:r>
          <a:r>
            <a:rPr lang="de-DE" dirty="0" err="1"/>
            <a:t>you</a:t>
          </a:r>
          <a:r>
            <a:rPr lang="de-DE" dirty="0"/>
            <a:t> </a:t>
          </a:r>
          <a:r>
            <a:rPr lang="de-DE" dirty="0" err="1"/>
            <a:t>would</a:t>
          </a:r>
          <a:r>
            <a:rPr lang="de-DE" dirty="0"/>
            <a:t> like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achieve</a:t>
          </a:r>
          <a:r>
            <a:rPr lang="de-DE" dirty="0"/>
            <a:t>?) &amp; WHY</a:t>
          </a:r>
        </a:p>
      </dgm:t>
    </dgm:pt>
    <dgm:pt modelId="{EF9A8C2B-9F9F-A748-98F3-DADCB448BEE0}" type="parTrans" cxnId="{6A7623CC-E77B-984F-B77E-3610D28A05EF}">
      <dgm:prSet/>
      <dgm:spPr/>
      <dgm:t>
        <a:bodyPr/>
        <a:lstStyle/>
        <a:p>
          <a:endParaRPr lang="de-DE"/>
        </a:p>
      </dgm:t>
    </dgm:pt>
    <dgm:pt modelId="{2D92009A-ECCF-A143-B4E2-6B6C4C50A24D}" type="sibTrans" cxnId="{6A7623CC-E77B-984F-B77E-3610D28A05EF}">
      <dgm:prSet/>
      <dgm:spPr/>
      <dgm:t>
        <a:bodyPr/>
        <a:lstStyle/>
        <a:p>
          <a:endParaRPr lang="de-DE"/>
        </a:p>
      </dgm:t>
    </dgm:pt>
    <dgm:pt modelId="{DE5646B6-7111-B147-AEC5-371CF9398767}">
      <dgm:prSet phldrT="[Text]"/>
      <dgm:spPr/>
      <dgm:t>
        <a:bodyPr/>
        <a:lstStyle/>
        <a:p>
          <a:r>
            <a:rPr lang="de-DE" dirty="0" err="1"/>
            <a:t>Strategy</a:t>
          </a:r>
          <a:r>
            <a:rPr lang="de-DE" dirty="0"/>
            <a:t> </a:t>
          </a:r>
        </a:p>
      </dgm:t>
    </dgm:pt>
    <dgm:pt modelId="{3744278D-75CE-2940-AD14-38663BB26FB7}" type="parTrans" cxnId="{6553FB73-C236-5B4D-BEAB-24F92ABC4967}">
      <dgm:prSet/>
      <dgm:spPr/>
      <dgm:t>
        <a:bodyPr/>
        <a:lstStyle/>
        <a:p>
          <a:endParaRPr lang="de-DE"/>
        </a:p>
      </dgm:t>
    </dgm:pt>
    <dgm:pt modelId="{7B304794-3DC1-5044-B6A6-3F31B51EAF04}" type="sibTrans" cxnId="{6553FB73-C236-5B4D-BEAB-24F92ABC4967}">
      <dgm:prSet/>
      <dgm:spPr/>
      <dgm:t>
        <a:bodyPr/>
        <a:lstStyle/>
        <a:p>
          <a:endParaRPr lang="de-DE"/>
        </a:p>
      </dgm:t>
    </dgm:pt>
    <dgm:pt modelId="{ED072559-1F9F-DA43-BAD9-633D04298AC5}">
      <dgm:prSet phldrT="[Text]"/>
      <dgm:spPr/>
      <dgm:t>
        <a:bodyPr/>
        <a:lstStyle/>
        <a:p>
          <a:r>
            <a:rPr lang="de-DE" dirty="0" err="1"/>
            <a:t>How</a:t>
          </a:r>
          <a:r>
            <a:rPr lang="de-DE" dirty="0"/>
            <a:t> (</a:t>
          </a:r>
          <a:r>
            <a:rPr lang="de-DE" dirty="0" err="1"/>
            <a:t>you</a:t>
          </a:r>
          <a:r>
            <a:rPr lang="de-DE" dirty="0"/>
            <a:t> will do </a:t>
          </a:r>
          <a:r>
            <a:rPr lang="de-DE" dirty="0" err="1"/>
            <a:t>it</a:t>
          </a:r>
          <a:r>
            <a:rPr lang="de-DE" dirty="0"/>
            <a:t>, </a:t>
          </a:r>
          <a:r>
            <a:rPr lang="de-DE" dirty="0" err="1"/>
            <a:t>reasoned</a:t>
          </a:r>
          <a:r>
            <a:rPr lang="de-DE" dirty="0"/>
            <a:t> </a:t>
          </a:r>
          <a:r>
            <a:rPr lang="de-DE" dirty="0" err="1"/>
            <a:t>argument</a:t>
          </a:r>
          <a:r>
            <a:rPr lang="de-DE" dirty="0"/>
            <a:t>?)</a:t>
          </a:r>
        </a:p>
      </dgm:t>
    </dgm:pt>
    <dgm:pt modelId="{F673E82B-44D7-FE49-9B03-EE209BB2D119}" type="parTrans" cxnId="{40AD7854-FF23-A54E-B273-DADD16649C90}">
      <dgm:prSet/>
      <dgm:spPr/>
      <dgm:t>
        <a:bodyPr/>
        <a:lstStyle/>
        <a:p>
          <a:endParaRPr lang="de-DE"/>
        </a:p>
      </dgm:t>
    </dgm:pt>
    <dgm:pt modelId="{F5406019-DD2D-1049-8A49-9B2E01BB74CF}" type="sibTrans" cxnId="{40AD7854-FF23-A54E-B273-DADD16649C90}">
      <dgm:prSet/>
      <dgm:spPr/>
      <dgm:t>
        <a:bodyPr/>
        <a:lstStyle/>
        <a:p>
          <a:endParaRPr lang="de-DE"/>
        </a:p>
      </dgm:t>
    </dgm:pt>
    <dgm:pt modelId="{0088931B-BA54-E64D-A9F2-FB6411F0FA3B}">
      <dgm:prSet phldrT="[Text]"/>
      <dgm:spPr/>
      <dgm:t>
        <a:bodyPr/>
        <a:lstStyle/>
        <a:p>
          <a:r>
            <a:rPr lang="de-DE" dirty="0" err="1"/>
            <a:t>Tactics</a:t>
          </a:r>
          <a:endParaRPr lang="de-DE" dirty="0"/>
        </a:p>
      </dgm:t>
    </dgm:pt>
    <dgm:pt modelId="{E1AA130E-CBC5-3C41-83F9-C40D854E377D}" type="parTrans" cxnId="{10DB3D33-2FC7-C44D-ACEE-78A094A91693}">
      <dgm:prSet/>
      <dgm:spPr/>
      <dgm:t>
        <a:bodyPr/>
        <a:lstStyle/>
        <a:p>
          <a:endParaRPr lang="de-DE"/>
        </a:p>
      </dgm:t>
    </dgm:pt>
    <dgm:pt modelId="{63B11EE7-1C3D-3640-8717-E7E95870E00F}" type="sibTrans" cxnId="{10DB3D33-2FC7-C44D-ACEE-78A094A91693}">
      <dgm:prSet/>
      <dgm:spPr/>
      <dgm:t>
        <a:bodyPr/>
        <a:lstStyle/>
        <a:p>
          <a:endParaRPr lang="de-DE"/>
        </a:p>
      </dgm:t>
    </dgm:pt>
    <dgm:pt modelId="{3FB07F15-5106-E64E-A29A-89ABB3A1A5E3}">
      <dgm:prSet phldrT="[Text]"/>
      <dgm:spPr/>
      <dgm:t>
        <a:bodyPr/>
        <a:lstStyle/>
        <a:p>
          <a:r>
            <a:rPr lang="de-DE" dirty="0" err="1"/>
            <a:t>actions</a:t>
          </a:r>
          <a:r>
            <a:rPr lang="de-DE" dirty="0"/>
            <a:t>,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fulfill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strategy</a:t>
          </a:r>
          <a:r>
            <a:rPr lang="de-DE" dirty="0"/>
            <a:t> </a:t>
          </a:r>
          <a:r>
            <a:rPr lang="de-DE" dirty="0" err="1"/>
            <a:t>and</a:t>
          </a:r>
          <a:r>
            <a:rPr lang="de-DE" dirty="0"/>
            <a:t> </a:t>
          </a:r>
          <a:r>
            <a:rPr lang="de-DE" dirty="0" err="1"/>
            <a:t>succeed</a:t>
          </a:r>
          <a:endParaRPr lang="de-DE" dirty="0"/>
        </a:p>
      </dgm:t>
    </dgm:pt>
    <dgm:pt modelId="{CB763B08-E5CD-4149-935B-84751B10C603}" type="parTrans" cxnId="{34892AEE-6D1D-664F-A6C4-AF2BE9C432F5}">
      <dgm:prSet/>
      <dgm:spPr/>
      <dgm:t>
        <a:bodyPr/>
        <a:lstStyle/>
        <a:p>
          <a:endParaRPr lang="de-DE"/>
        </a:p>
      </dgm:t>
    </dgm:pt>
    <dgm:pt modelId="{9794DB51-BDC9-F345-8209-8A4BECB56142}" type="sibTrans" cxnId="{34892AEE-6D1D-664F-A6C4-AF2BE9C432F5}">
      <dgm:prSet/>
      <dgm:spPr/>
      <dgm:t>
        <a:bodyPr/>
        <a:lstStyle/>
        <a:p>
          <a:endParaRPr lang="de-DE"/>
        </a:p>
      </dgm:t>
    </dgm:pt>
    <dgm:pt modelId="{EC8AA087-04D5-8E45-AC28-ABA7E502813D}" type="pres">
      <dgm:prSet presAssocID="{4B0D9339-4067-2448-95C2-38973BD6E56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1300654-9ED6-7D40-8F50-2FFBB0588782}" type="pres">
      <dgm:prSet presAssocID="{EF0D3FB6-B67A-F948-97F6-0DDC68AADC03}" presName="horFlow" presStyleCnt="0"/>
      <dgm:spPr/>
    </dgm:pt>
    <dgm:pt modelId="{E8B8D396-ECE6-9043-B3A3-0706D6CC6A8D}" type="pres">
      <dgm:prSet presAssocID="{EF0D3FB6-B67A-F948-97F6-0DDC68AADC03}" presName="bigChev" presStyleLbl="node1" presStyleIdx="0" presStyleCnt="3"/>
      <dgm:spPr/>
      <dgm:t>
        <a:bodyPr/>
        <a:lstStyle/>
        <a:p>
          <a:endParaRPr lang="de-DE"/>
        </a:p>
      </dgm:t>
    </dgm:pt>
    <dgm:pt modelId="{6AA1FD0C-57AE-5F4A-A2E4-C689C2F38AD8}" type="pres">
      <dgm:prSet presAssocID="{EF9A8C2B-9F9F-A748-98F3-DADCB448BEE0}" presName="parTrans" presStyleCnt="0"/>
      <dgm:spPr/>
    </dgm:pt>
    <dgm:pt modelId="{C4BF27ED-6985-D641-877F-AAE5ADAD1F5B}" type="pres">
      <dgm:prSet presAssocID="{712DC4D8-E88D-D04F-830E-CDFEC611448C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4E4AA6-1FDF-6C4F-8269-080EF0142C3B}" type="pres">
      <dgm:prSet presAssocID="{EF0D3FB6-B67A-F948-97F6-0DDC68AADC03}" presName="vSp" presStyleCnt="0"/>
      <dgm:spPr/>
    </dgm:pt>
    <dgm:pt modelId="{843E873D-63ED-6642-BDDA-3EC25F6EF5AB}" type="pres">
      <dgm:prSet presAssocID="{DE5646B6-7111-B147-AEC5-371CF9398767}" presName="horFlow" presStyleCnt="0"/>
      <dgm:spPr/>
    </dgm:pt>
    <dgm:pt modelId="{1E5A52EF-89DF-B149-9C2F-EB5E7E167862}" type="pres">
      <dgm:prSet presAssocID="{DE5646B6-7111-B147-AEC5-371CF9398767}" presName="bigChev" presStyleLbl="node1" presStyleIdx="1" presStyleCnt="3"/>
      <dgm:spPr/>
      <dgm:t>
        <a:bodyPr/>
        <a:lstStyle/>
        <a:p>
          <a:endParaRPr lang="de-DE"/>
        </a:p>
      </dgm:t>
    </dgm:pt>
    <dgm:pt modelId="{C353828C-5520-3241-87D6-7D4B32DB3222}" type="pres">
      <dgm:prSet presAssocID="{F673E82B-44D7-FE49-9B03-EE209BB2D119}" presName="parTrans" presStyleCnt="0"/>
      <dgm:spPr/>
    </dgm:pt>
    <dgm:pt modelId="{7076BFD9-7C27-EB4F-BC34-B1F68C464C3C}" type="pres">
      <dgm:prSet presAssocID="{ED072559-1F9F-DA43-BAD9-633D04298AC5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6901FE-8593-134D-A101-56E749F98337}" type="pres">
      <dgm:prSet presAssocID="{DE5646B6-7111-B147-AEC5-371CF9398767}" presName="vSp" presStyleCnt="0"/>
      <dgm:spPr/>
    </dgm:pt>
    <dgm:pt modelId="{2C1401AD-517E-A240-B961-26B76CEBE828}" type="pres">
      <dgm:prSet presAssocID="{0088931B-BA54-E64D-A9F2-FB6411F0FA3B}" presName="horFlow" presStyleCnt="0"/>
      <dgm:spPr/>
    </dgm:pt>
    <dgm:pt modelId="{113101AE-C84D-D84B-B4E8-65CA9137FBAC}" type="pres">
      <dgm:prSet presAssocID="{0088931B-BA54-E64D-A9F2-FB6411F0FA3B}" presName="bigChev" presStyleLbl="node1" presStyleIdx="2" presStyleCnt="3"/>
      <dgm:spPr/>
      <dgm:t>
        <a:bodyPr/>
        <a:lstStyle/>
        <a:p>
          <a:endParaRPr lang="de-DE"/>
        </a:p>
      </dgm:t>
    </dgm:pt>
    <dgm:pt modelId="{C6080223-AB95-AB4F-A2D6-B6820813201C}" type="pres">
      <dgm:prSet presAssocID="{CB763B08-E5CD-4149-935B-84751B10C603}" presName="parTrans" presStyleCnt="0"/>
      <dgm:spPr/>
    </dgm:pt>
    <dgm:pt modelId="{62D74202-430B-1D41-8F7C-54A24ADA9868}" type="pres">
      <dgm:prSet presAssocID="{3FB07F15-5106-E64E-A29A-89ABB3A1A5E3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DDB6749-5F62-1D47-903D-433469572D47}" type="presOf" srcId="{4B0D9339-4067-2448-95C2-38973BD6E56E}" destId="{EC8AA087-04D5-8E45-AC28-ABA7E502813D}" srcOrd="0" destOrd="0" presId="urn:microsoft.com/office/officeart/2005/8/layout/lProcess3"/>
    <dgm:cxn modelId="{2557AAA8-0453-004E-AD5F-7F7019B96EA0}" type="presOf" srcId="{DE5646B6-7111-B147-AEC5-371CF9398767}" destId="{1E5A52EF-89DF-B149-9C2F-EB5E7E167862}" srcOrd="0" destOrd="0" presId="urn:microsoft.com/office/officeart/2005/8/layout/lProcess3"/>
    <dgm:cxn modelId="{36ABA5AF-CADD-434C-8CEC-AB7E5CCC5CDA}" type="presOf" srcId="{3FB07F15-5106-E64E-A29A-89ABB3A1A5E3}" destId="{62D74202-430B-1D41-8F7C-54A24ADA9868}" srcOrd="0" destOrd="0" presId="urn:microsoft.com/office/officeart/2005/8/layout/lProcess3"/>
    <dgm:cxn modelId="{934167E6-1D34-B645-99E1-B6C8DEEE9A7E}" type="presOf" srcId="{0088931B-BA54-E64D-A9F2-FB6411F0FA3B}" destId="{113101AE-C84D-D84B-B4E8-65CA9137FBAC}" srcOrd="0" destOrd="0" presId="urn:microsoft.com/office/officeart/2005/8/layout/lProcess3"/>
    <dgm:cxn modelId="{6A7623CC-E77B-984F-B77E-3610D28A05EF}" srcId="{EF0D3FB6-B67A-F948-97F6-0DDC68AADC03}" destId="{712DC4D8-E88D-D04F-830E-CDFEC611448C}" srcOrd="0" destOrd="0" parTransId="{EF9A8C2B-9F9F-A748-98F3-DADCB448BEE0}" sibTransId="{2D92009A-ECCF-A143-B4E2-6B6C4C50A24D}"/>
    <dgm:cxn modelId="{3BD04E78-CF99-CB43-8414-DB7CCF551DCD}" type="presOf" srcId="{712DC4D8-E88D-D04F-830E-CDFEC611448C}" destId="{C4BF27ED-6985-D641-877F-AAE5ADAD1F5B}" srcOrd="0" destOrd="0" presId="urn:microsoft.com/office/officeart/2005/8/layout/lProcess3"/>
    <dgm:cxn modelId="{40AD7854-FF23-A54E-B273-DADD16649C90}" srcId="{DE5646B6-7111-B147-AEC5-371CF9398767}" destId="{ED072559-1F9F-DA43-BAD9-633D04298AC5}" srcOrd="0" destOrd="0" parTransId="{F673E82B-44D7-FE49-9B03-EE209BB2D119}" sibTransId="{F5406019-DD2D-1049-8A49-9B2E01BB74CF}"/>
    <dgm:cxn modelId="{B4D94051-63DD-EB46-8070-A991FD2B3DDE}" type="presOf" srcId="{EF0D3FB6-B67A-F948-97F6-0DDC68AADC03}" destId="{E8B8D396-ECE6-9043-B3A3-0706D6CC6A8D}" srcOrd="0" destOrd="0" presId="urn:microsoft.com/office/officeart/2005/8/layout/lProcess3"/>
    <dgm:cxn modelId="{34892AEE-6D1D-664F-A6C4-AF2BE9C432F5}" srcId="{0088931B-BA54-E64D-A9F2-FB6411F0FA3B}" destId="{3FB07F15-5106-E64E-A29A-89ABB3A1A5E3}" srcOrd="0" destOrd="0" parTransId="{CB763B08-E5CD-4149-935B-84751B10C603}" sibTransId="{9794DB51-BDC9-F345-8209-8A4BECB56142}"/>
    <dgm:cxn modelId="{10DB3D33-2FC7-C44D-ACEE-78A094A91693}" srcId="{4B0D9339-4067-2448-95C2-38973BD6E56E}" destId="{0088931B-BA54-E64D-A9F2-FB6411F0FA3B}" srcOrd="2" destOrd="0" parTransId="{E1AA130E-CBC5-3C41-83F9-C40D854E377D}" sibTransId="{63B11EE7-1C3D-3640-8717-E7E95870E00F}"/>
    <dgm:cxn modelId="{B71B968C-1AA4-FA49-9C6A-1D01C8AAAB75}" srcId="{4B0D9339-4067-2448-95C2-38973BD6E56E}" destId="{EF0D3FB6-B67A-F948-97F6-0DDC68AADC03}" srcOrd="0" destOrd="0" parTransId="{4E47EAA2-159D-0C4B-AA3F-4C38F823831D}" sibTransId="{0B1CD2D6-1B3D-1341-B37E-1518A1084F9A}"/>
    <dgm:cxn modelId="{5B35554D-E7E5-6041-885C-846750DA4A04}" type="presOf" srcId="{ED072559-1F9F-DA43-BAD9-633D04298AC5}" destId="{7076BFD9-7C27-EB4F-BC34-B1F68C464C3C}" srcOrd="0" destOrd="0" presId="urn:microsoft.com/office/officeart/2005/8/layout/lProcess3"/>
    <dgm:cxn modelId="{6553FB73-C236-5B4D-BEAB-24F92ABC4967}" srcId="{4B0D9339-4067-2448-95C2-38973BD6E56E}" destId="{DE5646B6-7111-B147-AEC5-371CF9398767}" srcOrd="1" destOrd="0" parTransId="{3744278D-75CE-2940-AD14-38663BB26FB7}" sibTransId="{7B304794-3DC1-5044-B6A6-3F31B51EAF04}"/>
    <dgm:cxn modelId="{C383212A-E7DC-2047-BE7E-0A78FA76C99D}" type="presParOf" srcId="{EC8AA087-04D5-8E45-AC28-ABA7E502813D}" destId="{01300654-9ED6-7D40-8F50-2FFBB0588782}" srcOrd="0" destOrd="0" presId="urn:microsoft.com/office/officeart/2005/8/layout/lProcess3"/>
    <dgm:cxn modelId="{1DD17362-9F79-E842-B46C-31269DC6F444}" type="presParOf" srcId="{01300654-9ED6-7D40-8F50-2FFBB0588782}" destId="{E8B8D396-ECE6-9043-B3A3-0706D6CC6A8D}" srcOrd="0" destOrd="0" presId="urn:microsoft.com/office/officeart/2005/8/layout/lProcess3"/>
    <dgm:cxn modelId="{4B61A798-D80D-6148-8E25-9C17DE2060A2}" type="presParOf" srcId="{01300654-9ED6-7D40-8F50-2FFBB0588782}" destId="{6AA1FD0C-57AE-5F4A-A2E4-C689C2F38AD8}" srcOrd="1" destOrd="0" presId="urn:microsoft.com/office/officeart/2005/8/layout/lProcess3"/>
    <dgm:cxn modelId="{3DC74D31-326D-0A40-B9DD-1E256F119475}" type="presParOf" srcId="{01300654-9ED6-7D40-8F50-2FFBB0588782}" destId="{C4BF27ED-6985-D641-877F-AAE5ADAD1F5B}" srcOrd="2" destOrd="0" presId="urn:microsoft.com/office/officeart/2005/8/layout/lProcess3"/>
    <dgm:cxn modelId="{3A435890-DFD5-A44F-93F9-123287CB3AB1}" type="presParOf" srcId="{EC8AA087-04D5-8E45-AC28-ABA7E502813D}" destId="{2B4E4AA6-1FDF-6C4F-8269-080EF0142C3B}" srcOrd="1" destOrd="0" presId="urn:microsoft.com/office/officeart/2005/8/layout/lProcess3"/>
    <dgm:cxn modelId="{6D78D8FA-322D-9A47-A824-629D0158B114}" type="presParOf" srcId="{EC8AA087-04D5-8E45-AC28-ABA7E502813D}" destId="{843E873D-63ED-6642-BDDA-3EC25F6EF5AB}" srcOrd="2" destOrd="0" presId="urn:microsoft.com/office/officeart/2005/8/layout/lProcess3"/>
    <dgm:cxn modelId="{83A50B95-4F8B-E342-A6A4-0391E1C5253B}" type="presParOf" srcId="{843E873D-63ED-6642-BDDA-3EC25F6EF5AB}" destId="{1E5A52EF-89DF-B149-9C2F-EB5E7E167862}" srcOrd="0" destOrd="0" presId="urn:microsoft.com/office/officeart/2005/8/layout/lProcess3"/>
    <dgm:cxn modelId="{6C6C1FFD-3F26-8343-8EDA-203EACB7EFD2}" type="presParOf" srcId="{843E873D-63ED-6642-BDDA-3EC25F6EF5AB}" destId="{C353828C-5520-3241-87D6-7D4B32DB3222}" srcOrd="1" destOrd="0" presId="urn:microsoft.com/office/officeart/2005/8/layout/lProcess3"/>
    <dgm:cxn modelId="{3B50C40C-E312-F248-9E52-17BAD21F402A}" type="presParOf" srcId="{843E873D-63ED-6642-BDDA-3EC25F6EF5AB}" destId="{7076BFD9-7C27-EB4F-BC34-B1F68C464C3C}" srcOrd="2" destOrd="0" presId="urn:microsoft.com/office/officeart/2005/8/layout/lProcess3"/>
    <dgm:cxn modelId="{18F6C6E8-0800-034E-95E8-2F6884AACCF5}" type="presParOf" srcId="{EC8AA087-04D5-8E45-AC28-ABA7E502813D}" destId="{DF6901FE-8593-134D-A101-56E749F98337}" srcOrd="3" destOrd="0" presId="urn:microsoft.com/office/officeart/2005/8/layout/lProcess3"/>
    <dgm:cxn modelId="{7A822F71-7765-864F-A3B6-29F35FB004EE}" type="presParOf" srcId="{EC8AA087-04D5-8E45-AC28-ABA7E502813D}" destId="{2C1401AD-517E-A240-B961-26B76CEBE828}" srcOrd="4" destOrd="0" presId="urn:microsoft.com/office/officeart/2005/8/layout/lProcess3"/>
    <dgm:cxn modelId="{A8F506AB-2E8F-E048-BF26-E03B44FE146F}" type="presParOf" srcId="{2C1401AD-517E-A240-B961-26B76CEBE828}" destId="{113101AE-C84D-D84B-B4E8-65CA9137FBAC}" srcOrd="0" destOrd="0" presId="urn:microsoft.com/office/officeart/2005/8/layout/lProcess3"/>
    <dgm:cxn modelId="{95C4D67B-76DF-3948-A14C-8A545CD3C5FB}" type="presParOf" srcId="{2C1401AD-517E-A240-B961-26B76CEBE828}" destId="{C6080223-AB95-AB4F-A2D6-B6820813201C}" srcOrd="1" destOrd="0" presId="urn:microsoft.com/office/officeart/2005/8/layout/lProcess3"/>
    <dgm:cxn modelId="{3B80D4CA-6D74-8B40-9582-260CC8B8EDC5}" type="presParOf" srcId="{2C1401AD-517E-A240-B961-26B76CEBE828}" destId="{62D74202-430B-1D41-8F7C-54A24ADA986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A4486-0935-BD41-929E-1A896B2308F4}">
      <dsp:nvSpPr>
        <dsp:cNvPr id="0" name=""/>
        <dsp:cNvSpPr/>
      </dsp:nvSpPr>
      <dsp:spPr>
        <a:xfrm>
          <a:off x="1414501" y="0"/>
          <a:ext cx="4365104" cy="4365104"/>
        </a:xfrm>
        <a:prstGeom prst="triangl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45FDBE-7DE5-C64A-B599-6FD5B9875401}">
      <dsp:nvSpPr>
        <dsp:cNvPr id="0" name=""/>
        <dsp:cNvSpPr/>
      </dsp:nvSpPr>
      <dsp:spPr>
        <a:xfrm>
          <a:off x="3597053" y="436936"/>
          <a:ext cx="2837317" cy="7758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 1:</a:t>
          </a:r>
          <a:r>
            <a:rPr lang="en-US" sz="1000" b="1" kern="12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Formative Research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Analysing the situation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Analysing the organisation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Analysing Publics</a:t>
          </a:r>
          <a:endParaRPr lang="en-US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634926" y="474809"/>
        <a:ext cx="2761571" cy="700083"/>
      </dsp:txXfrm>
    </dsp:sp>
    <dsp:sp modelId="{BBB626B5-44FD-AE42-910E-923180B900CA}">
      <dsp:nvSpPr>
        <dsp:cNvPr id="0" name=""/>
        <dsp:cNvSpPr/>
      </dsp:nvSpPr>
      <dsp:spPr>
        <a:xfrm>
          <a:off x="3597053" y="1309744"/>
          <a:ext cx="2837317" cy="7758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33778"/>
              <a:satOff val="-2135"/>
              <a:lumOff val="205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</a:t>
          </a:r>
          <a:r>
            <a:rPr lang="en-US" sz="1000" b="1" kern="120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2: </a:t>
          </a:r>
          <a:r>
            <a:rPr lang="en-US" sz="1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Strategy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Goals and Objectives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Action, response and message strategies </a:t>
          </a:r>
          <a:r>
            <a:rPr lang="en-US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</a:p>
      </dsp:txBody>
      <dsp:txXfrm>
        <a:off x="3634926" y="1347617"/>
        <a:ext cx="2761571" cy="700083"/>
      </dsp:txXfrm>
    </dsp:sp>
    <dsp:sp modelId="{BC765ED1-EA8A-9648-B57A-23438A237969}">
      <dsp:nvSpPr>
        <dsp:cNvPr id="0" name=""/>
        <dsp:cNvSpPr/>
      </dsp:nvSpPr>
      <dsp:spPr>
        <a:xfrm>
          <a:off x="3597053" y="2182551"/>
          <a:ext cx="2837317" cy="7758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67556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 3: Tactics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Selecting communication tactics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Implementing the strategic plan  </a:t>
          </a:r>
          <a:endParaRPr lang="en-US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634926" y="2220424"/>
        <a:ext cx="2761571" cy="700083"/>
      </dsp:txXfrm>
    </dsp:sp>
    <dsp:sp modelId="{5777CD3C-6AC8-3747-A328-AAEEA804893C}">
      <dsp:nvSpPr>
        <dsp:cNvPr id="0" name=""/>
        <dsp:cNvSpPr/>
      </dsp:nvSpPr>
      <dsp:spPr>
        <a:xfrm>
          <a:off x="3597053" y="3055359"/>
          <a:ext cx="2837317" cy="7758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33778"/>
              <a:satOff val="-2135"/>
              <a:lumOff val="205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Phase 4: Evaluation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Evaluating the plan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Organisational learning  </a:t>
          </a:r>
          <a:endParaRPr lang="en-US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634926" y="3093232"/>
        <a:ext cx="2761571" cy="700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B0745-AA74-AE4F-8380-EE9AB867E14C}">
      <dsp:nvSpPr>
        <dsp:cNvPr id="0" name=""/>
        <dsp:cNvSpPr/>
      </dsp:nvSpPr>
      <dsp:spPr>
        <a:xfrm>
          <a:off x="4054080" y="89491"/>
          <a:ext cx="1401044" cy="140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Research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/>
            <a:t>What is the problem?</a:t>
          </a:r>
        </a:p>
      </dsp:txBody>
      <dsp:txXfrm>
        <a:off x="4054080" y="89491"/>
        <a:ext cx="1401044" cy="1401044"/>
      </dsp:txXfrm>
    </dsp:sp>
    <dsp:sp modelId="{3A053C37-8BBA-8F45-B3AE-169B07C5BC88}">
      <dsp:nvSpPr>
        <dsp:cNvPr id="0" name=""/>
        <dsp:cNvSpPr/>
      </dsp:nvSpPr>
      <dsp:spPr>
        <a:xfrm>
          <a:off x="1585219" y="1043"/>
          <a:ext cx="3958353" cy="3958353"/>
        </a:xfrm>
        <a:prstGeom prst="circularArrow">
          <a:avLst>
            <a:gd name="adj1" fmla="val 6902"/>
            <a:gd name="adj2" fmla="val 465343"/>
            <a:gd name="adj3" fmla="val 549452"/>
            <a:gd name="adj4" fmla="val 20585205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997129-CDF9-A149-8189-C5BADCF679C1}">
      <dsp:nvSpPr>
        <dsp:cNvPr id="0" name=""/>
        <dsp:cNvSpPr/>
      </dsp:nvSpPr>
      <dsp:spPr>
        <a:xfrm>
          <a:off x="4054080" y="2469904"/>
          <a:ext cx="1401044" cy="140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Action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/>
            <a:t>What is the best course of action?</a:t>
          </a:r>
        </a:p>
      </dsp:txBody>
      <dsp:txXfrm>
        <a:off x="4054080" y="2469904"/>
        <a:ext cx="1401044" cy="1401044"/>
      </dsp:txXfrm>
    </dsp:sp>
    <dsp:sp modelId="{8FC520C5-5CEC-4A41-B84D-731E5799FBA8}">
      <dsp:nvSpPr>
        <dsp:cNvPr id="0" name=""/>
        <dsp:cNvSpPr/>
      </dsp:nvSpPr>
      <dsp:spPr>
        <a:xfrm>
          <a:off x="1585219" y="1043"/>
          <a:ext cx="3958353" cy="3958353"/>
        </a:xfrm>
        <a:prstGeom prst="circularArrow">
          <a:avLst>
            <a:gd name="adj1" fmla="val 6902"/>
            <a:gd name="adj2" fmla="val 465343"/>
            <a:gd name="adj3" fmla="val 5949452"/>
            <a:gd name="adj4" fmla="val 4385205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9B24B0-D992-BB46-8B1C-7E8476091C4F}">
      <dsp:nvSpPr>
        <dsp:cNvPr id="0" name=""/>
        <dsp:cNvSpPr/>
      </dsp:nvSpPr>
      <dsp:spPr>
        <a:xfrm>
          <a:off x="1673667" y="2469904"/>
          <a:ext cx="1401044" cy="140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Communication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/>
            <a:t>How will we communicate this?</a:t>
          </a:r>
        </a:p>
      </dsp:txBody>
      <dsp:txXfrm>
        <a:off x="1673667" y="2469904"/>
        <a:ext cx="1401044" cy="1401044"/>
      </dsp:txXfrm>
    </dsp:sp>
    <dsp:sp modelId="{CA00625B-CF3D-8E4E-AF8E-D9A73C2FC044}">
      <dsp:nvSpPr>
        <dsp:cNvPr id="0" name=""/>
        <dsp:cNvSpPr/>
      </dsp:nvSpPr>
      <dsp:spPr>
        <a:xfrm>
          <a:off x="1585219" y="1043"/>
          <a:ext cx="3958353" cy="3958353"/>
        </a:xfrm>
        <a:prstGeom prst="circularArrow">
          <a:avLst>
            <a:gd name="adj1" fmla="val 6902"/>
            <a:gd name="adj2" fmla="val 465343"/>
            <a:gd name="adj3" fmla="val 11349452"/>
            <a:gd name="adj4" fmla="val 9785205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09F71-A0F1-B447-8E05-558F6D405DD5}">
      <dsp:nvSpPr>
        <dsp:cNvPr id="0" name=""/>
        <dsp:cNvSpPr/>
      </dsp:nvSpPr>
      <dsp:spPr>
        <a:xfrm>
          <a:off x="1673667" y="89491"/>
          <a:ext cx="1401044" cy="140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E </a:t>
          </a:r>
          <a:br>
            <a:rPr lang="en-US" sz="1600" b="1" kern="1200" dirty="0"/>
          </a:br>
          <a:r>
            <a:rPr lang="en-US" sz="1600" b="1" kern="1200" dirty="0"/>
            <a:t>Evaluation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/>
            <a:t>How will we evaluate this?</a:t>
          </a:r>
        </a:p>
      </dsp:txBody>
      <dsp:txXfrm>
        <a:off x="1673667" y="89491"/>
        <a:ext cx="1401044" cy="1401044"/>
      </dsp:txXfrm>
    </dsp:sp>
    <dsp:sp modelId="{67977821-AC6B-C743-931F-1121FEF759E5}">
      <dsp:nvSpPr>
        <dsp:cNvPr id="0" name=""/>
        <dsp:cNvSpPr/>
      </dsp:nvSpPr>
      <dsp:spPr>
        <a:xfrm>
          <a:off x="1585219" y="1043"/>
          <a:ext cx="3958353" cy="3958353"/>
        </a:xfrm>
        <a:prstGeom prst="circularArrow">
          <a:avLst>
            <a:gd name="adj1" fmla="val 6902"/>
            <a:gd name="adj2" fmla="val 465343"/>
            <a:gd name="adj3" fmla="val 16749452"/>
            <a:gd name="adj4" fmla="val 15185205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11571-5F99-0D42-A310-5977D24C7897}">
      <dsp:nvSpPr>
        <dsp:cNvPr id="0" name=""/>
        <dsp:cNvSpPr/>
      </dsp:nvSpPr>
      <dsp:spPr>
        <a:xfrm>
          <a:off x="3200572" y="464"/>
          <a:ext cx="2559407" cy="1023763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</a:t>
          </a:r>
          <a:r>
            <a:rPr lang="de-DE" sz="17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Overarching</a:t>
          </a:r>
          <a:r>
            <a:rPr lang="de-DE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 GOALS</a:t>
          </a:r>
        </a:p>
      </dsp:txBody>
      <dsp:txXfrm>
        <a:off x="3712454" y="464"/>
        <a:ext cx="1535644" cy="1023763"/>
      </dsp:txXfrm>
    </dsp:sp>
    <dsp:sp modelId="{2E7B953E-B38E-6D48-93DF-FA82EF43AD92}">
      <dsp:nvSpPr>
        <dsp:cNvPr id="0" name=""/>
        <dsp:cNvSpPr/>
      </dsp:nvSpPr>
      <dsp:spPr>
        <a:xfrm>
          <a:off x="5427257" y="87484"/>
          <a:ext cx="2124308" cy="8497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POSITIONING</a:t>
          </a:r>
        </a:p>
      </dsp:txBody>
      <dsp:txXfrm>
        <a:off x="5852119" y="87484"/>
        <a:ext cx="1274585" cy="849723"/>
      </dsp:txXfrm>
    </dsp:sp>
    <dsp:sp modelId="{E8B8D396-ECE6-9043-B3A3-0706D6CC6A8D}">
      <dsp:nvSpPr>
        <dsp:cNvPr id="0" name=""/>
        <dsp:cNvSpPr/>
      </dsp:nvSpPr>
      <dsp:spPr>
        <a:xfrm>
          <a:off x="3200572" y="1167554"/>
          <a:ext cx="2559407" cy="1023763"/>
        </a:xfrm>
        <a:prstGeom prst="chevron">
          <a:avLst/>
        </a:prstGeom>
        <a:solidFill>
          <a:schemeClr val="accent3">
            <a:shade val="80000"/>
            <a:hueOff val="72969"/>
            <a:satOff val="-477"/>
            <a:lumOff val="8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Objective</a:t>
          </a:r>
          <a:endParaRPr lang="de-DE" sz="17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712454" y="1167554"/>
        <a:ext cx="1535644" cy="1023763"/>
      </dsp:txXfrm>
    </dsp:sp>
    <dsp:sp modelId="{C4BF27ED-6985-D641-877F-AAE5ADAD1F5B}">
      <dsp:nvSpPr>
        <dsp:cNvPr id="0" name=""/>
        <dsp:cNvSpPr/>
      </dsp:nvSpPr>
      <dsp:spPr>
        <a:xfrm>
          <a:off x="5427257" y="1254574"/>
          <a:ext cx="2124308" cy="8497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 (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you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would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like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achieve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?) &amp; WHY</a:t>
          </a:r>
        </a:p>
      </dsp:txBody>
      <dsp:txXfrm>
        <a:off x="5852119" y="1254574"/>
        <a:ext cx="1274585" cy="849723"/>
      </dsp:txXfrm>
    </dsp:sp>
    <dsp:sp modelId="{1E5A52EF-89DF-B149-9C2F-EB5E7E167862}">
      <dsp:nvSpPr>
        <dsp:cNvPr id="0" name=""/>
        <dsp:cNvSpPr/>
      </dsp:nvSpPr>
      <dsp:spPr>
        <a:xfrm>
          <a:off x="3200572" y="2334644"/>
          <a:ext cx="2559407" cy="1023763"/>
        </a:xfrm>
        <a:prstGeom prst="chevron">
          <a:avLst/>
        </a:prstGeom>
        <a:solidFill>
          <a:schemeClr val="accent3">
            <a:shade val="80000"/>
            <a:hueOff val="145938"/>
            <a:satOff val="-954"/>
            <a:lumOff val="163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Strategy</a:t>
          </a:r>
          <a:r>
            <a:rPr lang="de-DE" sz="17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</a:p>
      </dsp:txBody>
      <dsp:txXfrm>
        <a:off x="3712454" y="2334644"/>
        <a:ext cx="1535644" cy="1023763"/>
      </dsp:txXfrm>
    </dsp:sp>
    <dsp:sp modelId="{7076BFD9-7C27-EB4F-BC34-B1F68C464C3C}">
      <dsp:nvSpPr>
        <dsp:cNvPr id="0" name=""/>
        <dsp:cNvSpPr/>
      </dsp:nvSpPr>
      <dsp:spPr>
        <a:xfrm>
          <a:off x="5427257" y="2421664"/>
          <a:ext cx="2124308" cy="8497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How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(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you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will do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it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reasoned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argument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?)</a:t>
          </a:r>
        </a:p>
      </dsp:txBody>
      <dsp:txXfrm>
        <a:off x="5852119" y="2421664"/>
        <a:ext cx="1274585" cy="849723"/>
      </dsp:txXfrm>
    </dsp:sp>
    <dsp:sp modelId="{113101AE-C84D-D84B-B4E8-65CA9137FBAC}">
      <dsp:nvSpPr>
        <dsp:cNvPr id="0" name=""/>
        <dsp:cNvSpPr/>
      </dsp:nvSpPr>
      <dsp:spPr>
        <a:xfrm>
          <a:off x="3200572" y="3501734"/>
          <a:ext cx="2559407" cy="1023763"/>
        </a:xfrm>
        <a:prstGeom prst="chevron">
          <a:avLst/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Tactics</a:t>
          </a:r>
          <a:endParaRPr lang="de-DE" sz="17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712454" y="3501734"/>
        <a:ext cx="1535644" cy="1023763"/>
      </dsp:txXfrm>
    </dsp:sp>
    <dsp:sp modelId="{62D74202-430B-1D41-8F7C-54A24ADA9868}">
      <dsp:nvSpPr>
        <dsp:cNvPr id="0" name=""/>
        <dsp:cNvSpPr/>
      </dsp:nvSpPr>
      <dsp:spPr>
        <a:xfrm>
          <a:off x="5427257" y="3588754"/>
          <a:ext cx="2124308" cy="849723"/>
        </a:xfrm>
        <a:prstGeom prst="chevron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actions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to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fulfill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strategy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and</a:t>
          </a:r>
          <a:r>
            <a:rPr lang="de-DE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de-DE" sz="1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succeed</a:t>
          </a:r>
          <a:endParaRPr lang="de-DE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852119" y="3588754"/>
        <a:ext cx="1274585" cy="8497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9AFE-8BE2-7042-BFAC-C35534AC4A4C}">
      <dsp:nvSpPr>
        <dsp:cNvPr id="0" name=""/>
        <dsp:cNvSpPr/>
      </dsp:nvSpPr>
      <dsp:spPr>
        <a:xfrm>
          <a:off x="0" y="318733"/>
          <a:ext cx="10752138" cy="13655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485" tIns="354076" rIns="83448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err="1"/>
            <a:t>Ideas</a:t>
          </a:r>
          <a:r>
            <a:rPr lang="de-DE" sz="1700" kern="1200" dirty="0"/>
            <a:t>, </a:t>
          </a:r>
          <a:r>
            <a:rPr lang="de-DE" sz="1700" kern="1200" dirty="0" err="1"/>
            <a:t>vision</a:t>
          </a:r>
          <a:r>
            <a:rPr lang="de-DE" sz="1700" kern="1200" dirty="0"/>
            <a:t>/</a:t>
          </a:r>
          <a:r>
            <a:rPr lang="de-DE" sz="1700" kern="1200" dirty="0" err="1"/>
            <a:t>mission</a:t>
          </a:r>
          <a:r>
            <a:rPr lang="de-DE" sz="1700" kern="1200" dirty="0"/>
            <a:t>, </a:t>
          </a:r>
          <a:r>
            <a:rPr lang="de-DE" sz="1700" kern="1200" dirty="0" err="1"/>
            <a:t>goal</a:t>
          </a:r>
          <a:endParaRPr lang="de-DE" sz="170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/>
            <a:t>(</a:t>
          </a:r>
          <a:r>
            <a:rPr lang="de-DE" sz="1700" kern="1200" dirty="0" err="1"/>
            <a:t>Olivant</a:t>
          </a:r>
          <a:r>
            <a:rPr lang="de-DE" sz="1700" kern="1200" dirty="0"/>
            <a:t>, 2016; </a:t>
          </a:r>
          <a:r>
            <a:rPr lang="de-DE" sz="1700" kern="1200" dirty="0" err="1"/>
            <a:t>Botan</a:t>
          </a:r>
          <a:r>
            <a:rPr lang="de-DE" sz="1700" kern="1200" dirty="0"/>
            <a:t>, 2006)</a:t>
          </a:r>
        </a:p>
        <a:p>
          <a:pPr marL="171450" lvl="1" indent="-171450" algn="l" defTabSz="755650">
            <a:spcBef>
              <a:spcPct val="0"/>
            </a:spcBef>
            <a:spcAft>
              <a:spcPct val="15000"/>
            </a:spcAft>
            <a:buChar char="••"/>
          </a:pPr>
          <a:endParaRPr lang="de-DE" sz="1700" kern="1200" dirty="0"/>
        </a:p>
      </dsp:txBody>
      <dsp:txXfrm>
        <a:off x="0" y="318733"/>
        <a:ext cx="10752138" cy="1365525"/>
      </dsp:txXfrm>
    </dsp:sp>
    <dsp:sp modelId="{7AB1C911-8D0D-6B49-8631-27075307F9E1}">
      <dsp:nvSpPr>
        <dsp:cNvPr id="0" name=""/>
        <dsp:cNvSpPr/>
      </dsp:nvSpPr>
      <dsp:spPr>
        <a:xfrm>
          <a:off x="537606" y="67813"/>
          <a:ext cx="752649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4" tIns="0" rIns="28448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/>
            <a:t>Goal, </a:t>
          </a:r>
          <a:r>
            <a:rPr lang="de-DE" sz="1700" kern="1200" dirty="0" err="1"/>
            <a:t>objectives</a:t>
          </a:r>
          <a:r>
            <a:rPr lang="de-DE" sz="1700" kern="1200" dirty="0"/>
            <a:t> (</a:t>
          </a:r>
          <a:r>
            <a:rPr lang="de-DE" sz="1700" kern="1200" dirty="0" err="1"/>
            <a:t>goal</a:t>
          </a:r>
          <a:r>
            <a:rPr lang="de-DE" sz="1700" kern="1200" dirty="0"/>
            <a:t>, </a:t>
          </a:r>
          <a:r>
            <a:rPr lang="de-DE" sz="1700" kern="1200" dirty="0" err="1"/>
            <a:t>vision</a:t>
          </a:r>
          <a:r>
            <a:rPr lang="de-DE" sz="1700" kern="1200" dirty="0"/>
            <a:t>)</a:t>
          </a:r>
        </a:p>
      </dsp:txBody>
      <dsp:txXfrm>
        <a:off x="562104" y="92311"/>
        <a:ext cx="7477500" cy="452844"/>
      </dsp:txXfrm>
    </dsp:sp>
    <dsp:sp modelId="{8C23459F-55FF-3346-A47A-510BBEB89230}">
      <dsp:nvSpPr>
        <dsp:cNvPr id="0" name=""/>
        <dsp:cNvSpPr/>
      </dsp:nvSpPr>
      <dsp:spPr>
        <a:xfrm>
          <a:off x="0" y="2026979"/>
          <a:ext cx="10752138" cy="10442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485" tIns="354076" rIns="83448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/>
            <a:t>Plan, </a:t>
          </a:r>
          <a:r>
            <a:rPr lang="de-DE" sz="1700" kern="1200" dirty="0" err="1"/>
            <a:t>including</a:t>
          </a:r>
          <a:r>
            <a:rPr lang="de-DE" sz="1700" kern="1200" dirty="0"/>
            <a:t> </a:t>
          </a:r>
          <a:r>
            <a:rPr lang="de-DE" sz="1700" kern="1200" dirty="0" err="1"/>
            <a:t>messages</a:t>
          </a:r>
          <a:r>
            <a:rPr lang="de-DE" sz="1700" kern="1200" dirty="0"/>
            <a:t>, </a:t>
          </a:r>
          <a:r>
            <a:rPr lang="de-DE" sz="1700" kern="1200" dirty="0" err="1"/>
            <a:t>themes</a:t>
          </a:r>
          <a:r>
            <a:rPr lang="de-DE" sz="1700" kern="1200" dirty="0"/>
            <a:t>, </a:t>
          </a:r>
          <a:r>
            <a:rPr lang="de-DE" sz="1700" kern="1200" dirty="0" err="1"/>
            <a:t>and</a:t>
          </a:r>
          <a:r>
            <a:rPr lang="de-DE" sz="1700" kern="1200" dirty="0"/>
            <a:t> </a:t>
          </a:r>
          <a:r>
            <a:rPr lang="de-DE" sz="1700" kern="1200" dirty="0" err="1"/>
            <a:t>products</a:t>
          </a:r>
          <a:r>
            <a:rPr lang="de-DE" sz="1700" kern="1200" dirty="0"/>
            <a:t> 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/>
            <a:t>(</a:t>
          </a:r>
          <a:r>
            <a:rPr lang="de-DE" sz="1700" kern="1200" dirty="0" err="1"/>
            <a:t>Plowman</a:t>
          </a:r>
          <a:r>
            <a:rPr lang="de-DE" sz="1700" kern="1200" dirty="0"/>
            <a:t>, 2013, </a:t>
          </a:r>
          <a:r>
            <a:rPr lang="de-DE" sz="1700" kern="1200" dirty="0" err="1"/>
            <a:t>Saxton</a:t>
          </a:r>
          <a:r>
            <a:rPr lang="de-DE" sz="1700" kern="1200" dirty="0"/>
            <a:t> &amp; Waters, 2014)</a:t>
          </a:r>
        </a:p>
      </dsp:txBody>
      <dsp:txXfrm>
        <a:off x="0" y="2026979"/>
        <a:ext cx="10752138" cy="1044225"/>
      </dsp:txXfrm>
    </dsp:sp>
    <dsp:sp modelId="{EE6E5CCC-27BD-BB4B-A168-BBA174610E54}">
      <dsp:nvSpPr>
        <dsp:cNvPr id="0" name=""/>
        <dsp:cNvSpPr/>
      </dsp:nvSpPr>
      <dsp:spPr>
        <a:xfrm>
          <a:off x="537606" y="1776059"/>
          <a:ext cx="752649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4" tIns="0" rIns="28448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/>
            <a:t>Strategy</a:t>
          </a:r>
        </a:p>
      </dsp:txBody>
      <dsp:txXfrm>
        <a:off x="562104" y="1800557"/>
        <a:ext cx="7477500" cy="452844"/>
      </dsp:txXfrm>
    </dsp:sp>
    <dsp:sp modelId="{CB73D77A-1A2B-9F4E-A01E-F29F469E6594}">
      <dsp:nvSpPr>
        <dsp:cNvPr id="0" name=""/>
        <dsp:cNvSpPr/>
      </dsp:nvSpPr>
      <dsp:spPr>
        <a:xfrm>
          <a:off x="0" y="3413924"/>
          <a:ext cx="10752138" cy="10442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485" tIns="354076" rIns="83448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 err="1"/>
            <a:t>Operations</a:t>
          </a:r>
          <a:r>
            <a:rPr lang="de-DE" sz="1700" kern="1200" dirty="0"/>
            <a:t>, </a:t>
          </a:r>
          <a:r>
            <a:rPr lang="de-DE" sz="1700" kern="1200" dirty="0" err="1"/>
            <a:t>practices</a:t>
          </a:r>
          <a:r>
            <a:rPr lang="de-DE" sz="1700" kern="1200" dirty="0"/>
            <a:t>, </a:t>
          </a:r>
          <a:r>
            <a:rPr lang="de-DE" sz="1700" kern="1200" dirty="0" err="1"/>
            <a:t>content</a:t>
          </a:r>
          <a:r>
            <a:rPr lang="de-DE" sz="1700" kern="1200" dirty="0"/>
            <a:t>, </a:t>
          </a:r>
          <a:r>
            <a:rPr lang="de-DE" sz="1700" kern="1200" dirty="0" err="1"/>
            <a:t>relationships</a:t>
          </a:r>
          <a:endParaRPr lang="de-DE" sz="170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700" kern="1200" dirty="0"/>
            <a:t>(</a:t>
          </a:r>
          <a:r>
            <a:rPr lang="de-DE" sz="1700" kern="1200" dirty="0" err="1"/>
            <a:t>Plowman</a:t>
          </a:r>
          <a:r>
            <a:rPr lang="de-DE" sz="1700" kern="1200" dirty="0"/>
            <a:t> &amp; Wilson, 2018; </a:t>
          </a:r>
          <a:r>
            <a:rPr lang="de-DE" sz="1700" kern="1200" dirty="0" err="1"/>
            <a:t>Botan</a:t>
          </a:r>
          <a:r>
            <a:rPr lang="de-DE" sz="1700" kern="1200" dirty="0"/>
            <a:t>, 2006)</a:t>
          </a:r>
        </a:p>
      </dsp:txBody>
      <dsp:txXfrm>
        <a:off x="0" y="3413924"/>
        <a:ext cx="10752138" cy="1044225"/>
      </dsp:txXfrm>
    </dsp:sp>
    <dsp:sp modelId="{D1F47133-9612-844A-A633-3CC6A82EF4F5}">
      <dsp:nvSpPr>
        <dsp:cNvPr id="0" name=""/>
        <dsp:cNvSpPr/>
      </dsp:nvSpPr>
      <dsp:spPr>
        <a:xfrm>
          <a:off x="537606" y="3163004"/>
          <a:ext cx="752649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4" tIns="0" rIns="28448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/>
            <a:t>Tactics („initiatives“)</a:t>
          </a:r>
        </a:p>
      </dsp:txBody>
      <dsp:txXfrm>
        <a:off x="562104" y="3187502"/>
        <a:ext cx="7477500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8D396-ECE6-9043-B3A3-0706D6CC6A8D}">
      <dsp:nvSpPr>
        <dsp:cNvPr id="0" name=""/>
        <dsp:cNvSpPr/>
      </dsp:nvSpPr>
      <dsp:spPr>
        <a:xfrm>
          <a:off x="2444168" y="244"/>
          <a:ext cx="3449294" cy="13797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100" kern="1200" dirty="0" err="1"/>
            <a:t>Objective</a:t>
          </a:r>
          <a:endParaRPr lang="de-DE" sz="4100" kern="1200" dirty="0"/>
        </a:p>
      </dsp:txBody>
      <dsp:txXfrm>
        <a:off x="3134027" y="244"/>
        <a:ext cx="2069577" cy="1379717"/>
      </dsp:txXfrm>
    </dsp:sp>
    <dsp:sp modelId="{C4BF27ED-6985-D641-877F-AAE5ADAD1F5B}">
      <dsp:nvSpPr>
        <dsp:cNvPr id="0" name=""/>
        <dsp:cNvSpPr/>
      </dsp:nvSpPr>
      <dsp:spPr>
        <a:xfrm>
          <a:off x="5445054" y="117520"/>
          <a:ext cx="2862914" cy="11451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/>
            <a:t>WHAT (</a:t>
          </a:r>
          <a:r>
            <a:rPr lang="de-DE" sz="2000" kern="1200" dirty="0" err="1"/>
            <a:t>you</a:t>
          </a:r>
          <a:r>
            <a:rPr lang="de-DE" sz="2000" kern="1200" dirty="0"/>
            <a:t> </a:t>
          </a:r>
          <a:r>
            <a:rPr lang="de-DE" sz="2000" kern="1200" dirty="0" err="1"/>
            <a:t>would</a:t>
          </a:r>
          <a:r>
            <a:rPr lang="de-DE" sz="2000" kern="1200" dirty="0"/>
            <a:t> like </a:t>
          </a:r>
          <a:r>
            <a:rPr lang="de-DE" sz="2000" kern="1200" dirty="0" err="1"/>
            <a:t>to</a:t>
          </a:r>
          <a:r>
            <a:rPr lang="de-DE" sz="2000" kern="1200" dirty="0"/>
            <a:t> </a:t>
          </a:r>
          <a:r>
            <a:rPr lang="de-DE" sz="2000" kern="1200" dirty="0" err="1"/>
            <a:t>achieve</a:t>
          </a:r>
          <a:r>
            <a:rPr lang="de-DE" sz="2000" kern="1200" dirty="0"/>
            <a:t>?) &amp; WHY</a:t>
          </a:r>
        </a:p>
      </dsp:txBody>
      <dsp:txXfrm>
        <a:off x="6017637" y="117520"/>
        <a:ext cx="1717749" cy="1145165"/>
      </dsp:txXfrm>
    </dsp:sp>
    <dsp:sp modelId="{1E5A52EF-89DF-B149-9C2F-EB5E7E167862}">
      <dsp:nvSpPr>
        <dsp:cNvPr id="0" name=""/>
        <dsp:cNvSpPr/>
      </dsp:nvSpPr>
      <dsp:spPr>
        <a:xfrm>
          <a:off x="2444168" y="1573122"/>
          <a:ext cx="3449294" cy="13797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100" kern="1200" dirty="0" err="1"/>
            <a:t>Strategy</a:t>
          </a:r>
          <a:r>
            <a:rPr lang="de-DE" sz="4100" kern="1200" dirty="0"/>
            <a:t> </a:t>
          </a:r>
        </a:p>
      </dsp:txBody>
      <dsp:txXfrm>
        <a:off x="3134027" y="1573122"/>
        <a:ext cx="2069577" cy="1379717"/>
      </dsp:txXfrm>
    </dsp:sp>
    <dsp:sp modelId="{7076BFD9-7C27-EB4F-BC34-B1F68C464C3C}">
      <dsp:nvSpPr>
        <dsp:cNvPr id="0" name=""/>
        <dsp:cNvSpPr/>
      </dsp:nvSpPr>
      <dsp:spPr>
        <a:xfrm>
          <a:off x="5445054" y="1690398"/>
          <a:ext cx="2862914" cy="11451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/>
            <a:t>How</a:t>
          </a:r>
          <a:r>
            <a:rPr lang="de-DE" sz="2000" kern="1200" dirty="0"/>
            <a:t> (</a:t>
          </a:r>
          <a:r>
            <a:rPr lang="de-DE" sz="2000" kern="1200" dirty="0" err="1"/>
            <a:t>you</a:t>
          </a:r>
          <a:r>
            <a:rPr lang="de-DE" sz="2000" kern="1200" dirty="0"/>
            <a:t> will do </a:t>
          </a:r>
          <a:r>
            <a:rPr lang="de-DE" sz="2000" kern="1200" dirty="0" err="1"/>
            <a:t>it</a:t>
          </a:r>
          <a:r>
            <a:rPr lang="de-DE" sz="2000" kern="1200" dirty="0"/>
            <a:t>, </a:t>
          </a:r>
          <a:r>
            <a:rPr lang="de-DE" sz="2000" kern="1200" dirty="0" err="1"/>
            <a:t>reasoned</a:t>
          </a:r>
          <a:r>
            <a:rPr lang="de-DE" sz="2000" kern="1200" dirty="0"/>
            <a:t> </a:t>
          </a:r>
          <a:r>
            <a:rPr lang="de-DE" sz="2000" kern="1200" dirty="0" err="1"/>
            <a:t>argument</a:t>
          </a:r>
          <a:r>
            <a:rPr lang="de-DE" sz="2000" kern="1200" dirty="0"/>
            <a:t>?)</a:t>
          </a:r>
        </a:p>
      </dsp:txBody>
      <dsp:txXfrm>
        <a:off x="6017637" y="1690398"/>
        <a:ext cx="1717749" cy="1145165"/>
      </dsp:txXfrm>
    </dsp:sp>
    <dsp:sp modelId="{113101AE-C84D-D84B-B4E8-65CA9137FBAC}">
      <dsp:nvSpPr>
        <dsp:cNvPr id="0" name=""/>
        <dsp:cNvSpPr/>
      </dsp:nvSpPr>
      <dsp:spPr>
        <a:xfrm>
          <a:off x="2444168" y="3146000"/>
          <a:ext cx="3449294" cy="13797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100" kern="1200" dirty="0" err="1"/>
            <a:t>Tactics</a:t>
          </a:r>
          <a:endParaRPr lang="de-DE" sz="4100" kern="1200" dirty="0"/>
        </a:p>
      </dsp:txBody>
      <dsp:txXfrm>
        <a:off x="3134027" y="3146000"/>
        <a:ext cx="2069577" cy="1379717"/>
      </dsp:txXfrm>
    </dsp:sp>
    <dsp:sp modelId="{62D74202-430B-1D41-8F7C-54A24ADA9868}">
      <dsp:nvSpPr>
        <dsp:cNvPr id="0" name=""/>
        <dsp:cNvSpPr/>
      </dsp:nvSpPr>
      <dsp:spPr>
        <a:xfrm>
          <a:off x="5445054" y="3263276"/>
          <a:ext cx="2862914" cy="11451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/>
            <a:t>actions</a:t>
          </a:r>
          <a:r>
            <a:rPr lang="de-DE" sz="2000" kern="1200" dirty="0"/>
            <a:t>, </a:t>
          </a:r>
          <a:r>
            <a:rPr lang="de-DE" sz="2000" kern="1200" dirty="0" err="1"/>
            <a:t>to</a:t>
          </a:r>
          <a:r>
            <a:rPr lang="de-DE" sz="2000" kern="1200" dirty="0"/>
            <a:t> </a:t>
          </a:r>
          <a:r>
            <a:rPr lang="de-DE" sz="2000" kern="1200" dirty="0" err="1"/>
            <a:t>fulfill</a:t>
          </a:r>
          <a:r>
            <a:rPr lang="de-DE" sz="2000" kern="1200" dirty="0"/>
            <a:t> </a:t>
          </a:r>
          <a:r>
            <a:rPr lang="de-DE" sz="2000" kern="1200" dirty="0" err="1"/>
            <a:t>the</a:t>
          </a:r>
          <a:r>
            <a:rPr lang="de-DE" sz="2000" kern="1200" dirty="0"/>
            <a:t> </a:t>
          </a:r>
          <a:r>
            <a:rPr lang="de-DE" sz="2000" kern="1200" dirty="0" err="1"/>
            <a:t>strategy</a:t>
          </a:r>
          <a:r>
            <a:rPr lang="de-DE" sz="2000" kern="1200" dirty="0"/>
            <a:t> </a:t>
          </a:r>
          <a:r>
            <a:rPr lang="de-DE" sz="2000" kern="1200" dirty="0" err="1"/>
            <a:t>and</a:t>
          </a:r>
          <a:r>
            <a:rPr lang="de-DE" sz="2000" kern="1200" dirty="0"/>
            <a:t> </a:t>
          </a:r>
          <a:r>
            <a:rPr lang="de-DE" sz="2000" kern="1200" dirty="0" err="1"/>
            <a:t>succeed</a:t>
          </a:r>
          <a:endParaRPr lang="de-DE" sz="2000" kern="1200" dirty="0"/>
        </a:p>
      </dsp:txBody>
      <dsp:txXfrm>
        <a:off x="6017637" y="3263276"/>
        <a:ext cx="1717749" cy="11451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8D396-ECE6-9043-B3A3-0706D6CC6A8D}">
      <dsp:nvSpPr>
        <dsp:cNvPr id="0" name=""/>
        <dsp:cNvSpPr/>
      </dsp:nvSpPr>
      <dsp:spPr>
        <a:xfrm>
          <a:off x="2444168" y="244"/>
          <a:ext cx="3449294" cy="13797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100" kern="1200" dirty="0" err="1"/>
            <a:t>Objective</a:t>
          </a:r>
          <a:endParaRPr lang="de-DE" sz="4100" kern="1200" dirty="0"/>
        </a:p>
      </dsp:txBody>
      <dsp:txXfrm>
        <a:off x="3134027" y="244"/>
        <a:ext cx="2069577" cy="1379717"/>
      </dsp:txXfrm>
    </dsp:sp>
    <dsp:sp modelId="{C4BF27ED-6985-D641-877F-AAE5ADAD1F5B}">
      <dsp:nvSpPr>
        <dsp:cNvPr id="0" name=""/>
        <dsp:cNvSpPr/>
      </dsp:nvSpPr>
      <dsp:spPr>
        <a:xfrm>
          <a:off x="5445054" y="117520"/>
          <a:ext cx="2862914" cy="11451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/>
            <a:t>WHAT (</a:t>
          </a:r>
          <a:r>
            <a:rPr lang="de-DE" sz="2000" kern="1200" dirty="0" err="1"/>
            <a:t>you</a:t>
          </a:r>
          <a:r>
            <a:rPr lang="de-DE" sz="2000" kern="1200" dirty="0"/>
            <a:t> </a:t>
          </a:r>
          <a:r>
            <a:rPr lang="de-DE" sz="2000" kern="1200" dirty="0" err="1"/>
            <a:t>would</a:t>
          </a:r>
          <a:r>
            <a:rPr lang="de-DE" sz="2000" kern="1200" dirty="0"/>
            <a:t> like </a:t>
          </a:r>
          <a:r>
            <a:rPr lang="de-DE" sz="2000" kern="1200" dirty="0" err="1"/>
            <a:t>to</a:t>
          </a:r>
          <a:r>
            <a:rPr lang="de-DE" sz="2000" kern="1200" dirty="0"/>
            <a:t> </a:t>
          </a:r>
          <a:r>
            <a:rPr lang="de-DE" sz="2000" kern="1200" dirty="0" err="1"/>
            <a:t>achieve</a:t>
          </a:r>
          <a:r>
            <a:rPr lang="de-DE" sz="2000" kern="1200" dirty="0"/>
            <a:t>?) &amp; WHY</a:t>
          </a:r>
        </a:p>
      </dsp:txBody>
      <dsp:txXfrm>
        <a:off x="6017637" y="117520"/>
        <a:ext cx="1717749" cy="1145165"/>
      </dsp:txXfrm>
    </dsp:sp>
    <dsp:sp modelId="{1E5A52EF-89DF-B149-9C2F-EB5E7E167862}">
      <dsp:nvSpPr>
        <dsp:cNvPr id="0" name=""/>
        <dsp:cNvSpPr/>
      </dsp:nvSpPr>
      <dsp:spPr>
        <a:xfrm>
          <a:off x="2444168" y="1573122"/>
          <a:ext cx="3449294" cy="13797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100" kern="1200" dirty="0" err="1"/>
            <a:t>Strategy</a:t>
          </a:r>
          <a:r>
            <a:rPr lang="de-DE" sz="4100" kern="1200" dirty="0"/>
            <a:t> </a:t>
          </a:r>
        </a:p>
      </dsp:txBody>
      <dsp:txXfrm>
        <a:off x="3134027" y="1573122"/>
        <a:ext cx="2069577" cy="1379717"/>
      </dsp:txXfrm>
    </dsp:sp>
    <dsp:sp modelId="{7076BFD9-7C27-EB4F-BC34-B1F68C464C3C}">
      <dsp:nvSpPr>
        <dsp:cNvPr id="0" name=""/>
        <dsp:cNvSpPr/>
      </dsp:nvSpPr>
      <dsp:spPr>
        <a:xfrm>
          <a:off x="5445054" y="1690398"/>
          <a:ext cx="2862914" cy="11451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/>
            <a:t>How</a:t>
          </a:r>
          <a:r>
            <a:rPr lang="de-DE" sz="2000" kern="1200" dirty="0"/>
            <a:t> (</a:t>
          </a:r>
          <a:r>
            <a:rPr lang="de-DE" sz="2000" kern="1200" dirty="0" err="1"/>
            <a:t>you</a:t>
          </a:r>
          <a:r>
            <a:rPr lang="de-DE" sz="2000" kern="1200" dirty="0"/>
            <a:t> will do </a:t>
          </a:r>
          <a:r>
            <a:rPr lang="de-DE" sz="2000" kern="1200" dirty="0" err="1"/>
            <a:t>it</a:t>
          </a:r>
          <a:r>
            <a:rPr lang="de-DE" sz="2000" kern="1200" dirty="0"/>
            <a:t>, </a:t>
          </a:r>
          <a:r>
            <a:rPr lang="de-DE" sz="2000" kern="1200" dirty="0" err="1"/>
            <a:t>reasoned</a:t>
          </a:r>
          <a:r>
            <a:rPr lang="de-DE" sz="2000" kern="1200" dirty="0"/>
            <a:t> </a:t>
          </a:r>
          <a:r>
            <a:rPr lang="de-DE" sz="2000" kern="1200" dirty="0" err="1"/>
            <a:t>argument</a:t>
          </a:r>
          <a:r>
            <a:rPr lang="de-DE" sz="2000" kern="1200" dirty="0"/>
            <a:t>?)</a:t>
          </a:r>
        </a:p>
      </dsp:txBody>
      <dsp:txXfrm>
        <a:off x="6017637" y="1690398"/>
        <a:ext cx="1717749" cy="1145165"/>
      </dsp:txXfrm>
    </dsp:sp>
    <dsp:sp modelId="{113101AE-C84D-D84B-B4E8-65CA9137FBAC}">
      <dsp:nvSpPr>
        <dsp:cNvPr id="0" name=""/>
        <dsp:cNvSpPr/>
      </dsp:nvSpPr>
      <dsp:spPr>
        <a:xfrm>
          <a:off x="2444168" y="3146000"/>
          <a:ext cx="3449294" cy="13797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100" kern="1200" dirty="0" err="1"/>
            <a:t>Tactics</a:t>
          </a:r>
          <a:endParaRPr lang="de-DE" sz="4100" kern="1200" dirty="0"/>
        </a:p>
      </dsp:txBody>
      <dsp:txXfrm>
        <a:off x="3134027" y="3146000"/>
        <a:ext cx="2069577" cy="1379717"/>
      </dsp:txXfrm>
    </dsp:sp>
    <dsp:sp modelId="{62D74202-430B-1D41-8F7C-54A24ADA9868}">
      <dsp:nvSpPr>
        <dsp:cNvPr id="0" name=""/>
        <dsp:cNvSpPr/>
      </dsp:nvSpPr>
      <dsp:spPr>
        <a:xfrm>
          <a:off x="5445054" y="3263276"/>
          <a:ext cx="2862914" cy="11451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/>
            <a:t>actions</a:t>
          </a:r>
          <a:r>
            <a:rPr lang="de-DE" sz="2000" kern="1200" dirty="0"/>
            <a:t>, </a:t>
          </a:r>
          <a:r>
            <a:rPr lang="de-DE" sz="2000" kern="1200" dirty="0" err="1"/>
            <a:t>to</a:t>
          </a:r>
          <a:r>
            <a:rPr lang="de-DE" sz="2000" kern="1200" dirty="0"/>
            <a:t> </a:t>
          </a:r>
          <a:r>
            <a:rPr lang="de-DE" sz="2000" kern="1200" dirty="0" err="1"/>
            <a:t>fulfill</a:t>
          </a:r>
          <a:r>
            <a:rPr lang="de-DE" sz="2000" kern="1200" dirty="0"/>
            <a:t> </a:t>
          </a:r>
          <a:r>
            <a:rPr lang="de-DE" sz="2000" kern="1200" dirty="0" err="1"/>
            <a:t>the</a:t>
          </a:r>
          <a:r>
            <a:rPr lang="de-DE" sz="2000" kern="1200" dirty="0"/>
            <a:t> </a:t>
          </a:r>
          <a:r>
            <a:rPr lang="de-DE" sz="2000" kern="1200" dirty="0" err="1"/>
            <a:t>strategy</a:t>
          </a:r>
          <a:r>
            <a:rPr lang="de-DE" sz="2000" kern="1200" dirty="0"/>
            <a:t> </a:t>
          </a:r>
          <a:r>
            <a:rPr lang="de-DE" sz="2000" kern="1200" dirty="0" err="1"/>
            <a:t>and</a:t>
          </a:r>
          <a:r>
            <a:rPr lang="de-DE" sz="2000" kern="1200" dirty="0"/>
            <a:t> </a:t>
          </a:r>
          <a:r>
            <a:rPr lang="de-DE" sz="2000" kern="1200" dirty="0" err="1"/>
            <a:t>succeed</a:t>
          </a:r>
          <a:endParaRPr lang="de-DE" sz="2000" kern="1200" dirty="0"/>
        </a:p>
      </dsp:txBody>
      <dsp:txXfrm>
        <a:off x="6017637" y="3263276"/>
        <a:ext cx="1717749" cy="1145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F70D2-5293-4E7C-B3A8-3D6A290C9A05}" type="datetimeFigureOut">
              <a:rPr lang="de-DE" smtClean="0"/>
              <a:pPr/>
              <a:t>29.08.2023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340F1-05AF-4B90-B4A7-8D90F677B99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190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0301-E527-46B8-9863-C3D2C740A9BD}" type="datetimeFigureOut">
              <a:rPr lang="de-DE" smtClean="0"/>
              <a:pPr/>
              <a:t>29.08.2023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24780-DB00-4A87-AF52-AE94F8FBEF0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8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AED8D-7B7D-4B5D-985D-DF4EC90DE877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635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objective to go green is popular for all sized business and all kind of organizations – no question – </a:t>
            </a:r>
          </a:p>
          <a:p>
            <a:endParaRPr lang="en-US" dirty="0"/>
          </a:p>
          <a:p>
            <a:r>
              <a:rPr lang="en-US" dirty="0"/>
              <a:t>Why? Because there is a public discourse on climate change related problems, there are the Sustainable Development Goals and there are initiatives and regulations on a national level as well as very engaged consumers </a:t>
            </a:r>
            <a:r>
              <a:rPr lang="en-US" dirty="0">
                <a:sym typeface="Wingdings" pitchFamily="2" charset="2"/>
              </a:rPr>
              <a:t> like you …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so even Mc </a:t>
            </a:r>
            <a:r>
              <a:rPr lang="en-US" dirty="0" err="1">
                <a:sym typeface="Wingdings" pitchFamily="2" charset="2"/>
              </a:rPr>
              <a:t>Donalds</a:t>
            </a:r>
            <a:r>
              <a:rPr lang="en-US" dirty="0">
                <a:sym typeface="Wingdings" pitchFamily="2" charset="2"/>
              </a:rPr>
              <a:t> decided to GO GREEN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That’s the WHAT – but HOW did they do it?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69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and CH – developed a strategy – tied to the goal to be more sustainable </a:t>
            </a:r>
          </a:p>
          <a:p>
            <a:endParaRPr lang="en-US" dirty="0"/>
          </a:p>
          <a:p>
            <a:r>
              <a:rPr lang="en-US" dirty="0"/>
              <a:t>The strategy is called: regionalization – klick klick klick</a:t>
            </a:r>
          </a:p>
          <a:p>
            <a:endParaRPr lang="en-US" dirty="0"/>
          </a:p>
          <a:p>
            <a:r>
              <a:rPr lang="en-US" dirty="0"/>
              <a:t>this strategy lead to certain tactics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97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example: Offering bits and pieces of information online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799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advertising panels like this one in Switzerland.</a:t>
            </a:r>
          </a:p>
          <a:p>
            <a:endParaRPr lang="en-US" dirty="0"/>
          </a:p>
          <a:p>
            <a:r>
              <a:rPr lang="en-US" dirty="0"/>
              <a:t>Yes, from a pragmatic perspective, a regionalization strategy should work in Austria &amp; Switzerland nicely ... </a:t>
            </a:r>
          </a:p>
          <a:p>
            <a:endParaRPr lang="en-US" dirty="0"/>
          </a:p>
          <a:p>
            <a:r>
              <a:rPr lang="en-US" dirty="0"/>
              <a:t>however: it wasn't as successful as it could have been ... mainly because...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685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irritation - had it's effects ... _&gt; Discourse started that wasn’t part of McDonalds’s strategy! </a:t>
            </a:r>
          </a:p>
          <a:p>
            <a:endParaRPr lang="en-US" dirty="0"/>
          </a:p>
          <a:p>
            <a:r>
              <a:rPr lang="en-US" dirty="0"/>
              <a:t>This public discourse on greenwashing did definitely not help to reach their goal!</a:t>
            </a:r>
          </a:p>
          <a:p>
            <a:endParaRPr lang="en-US" dirty="0"/>
          </a:p>
          <a:p>
            <a:r>
              <a:rPr lang="en-US" dirty="0"/>
              <a:t>Hmm…. What is the learning from that about strategy and tactics …?!?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188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can go wrong - no question -</a:t>
            </a:r>
          </a:p>
          <a:p>
            <a:r>
              <a:rPr lang="en-US" dirty="0"/>
              <a:t>the learning from a theoretical perspective is –that the </a:t>
            </a:r>
            <a:r>
              <a:rPr lang="en-US" dirty="0" err="1"/>
              <a:t>managemnt</a:t>
            </a:r>
            <a:r>
              <a:rPr lang="en-US" dirty="0"/>
              <a:t> focus, pragmatic approach in strategic communication seems to be logic – it’s looks like a causal chain: if we want to reach this we have to do </a:t>
            </a:r>
            <a:r>
              <a:rPr lang="en-US" dirty="0" err="1"/>
              <a:t>tHAT</a:t>
            </a:r>
            <a:r>
              <a:rPr lang="en-US" dirty="0"/>
              <a:t> – 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426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get back to our flipchart again … cogwheel … if there are new narratives and stories told on the tactical level -&gt; this has an effect on the strategy and the objective! </a:t>
            </a:r>
          </a:p>
          <a:p>
            <a:endParaRPr lang="en-US" dirty="0"/>
          </a:p>
          <a:p>
            <a:r>
              <a:rPr lang="en-US" dirty="0"/>
              <a:t>constitutive approach!!! </a:t>
            </a:r>
          </a:p>
          <a:p>
            <a:endParaRPr lang="en-US" dirty="0"/>
          </a:p>
          <a:p>
            <a:r>
              <a:rPr lang="en-US" dirty="0"/>
              <a:t>Because we cannot underestimate the sense making processes happening in all kind of conversations and discourse, of chats about a corporation etc. … especially in a digitalized, social media world with a very specific media logic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59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bring </a:t>
            </a:r>
            <a:r>
              <a:rPr lang="de-DE" dirty="0" err="1"/>
              <a:t>your</a:t>
            </a:r>
            <a:r>
              <a:rPr lang="de-DE" dirty="0"/>
              <a:t> „</a:t>
            </a:r>
            <a:r>
              <a:rPr lang="de-DE" dirty="0" err="1"/>
              <a:t>glasses</a:t>
            </a:r>
            <a:r>
              <a:rPr lang="de-DE" dirty="0"/>
              <a:t>“?!?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persepctives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we‘re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analysing</a:t>
            </a:r>
            <a:r>
              <a:rPr lang="de-DE" dirty="0"/>
              <a:t> </a:t>
            </a:r>
            <a:r>
              <a:rPr lang="de-DE" dirty="0" err="1"/>
              <a:t>wahts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on out </a:t>
            </a:r>
            <a:r>
              <a:rPr lang="de-DE" dirty="0" err="1"/>
              <a:t>there</a:t>
            </a:r>
            <a:r>
              <a:rPr lang="de-DE" dirty="0"/>
              <a:t>? ... </a:t>
            </a:r>
          </a:p>
          <a:p>
            <a:endParaRPr lang="de-DE" dirty="0"/>
          </a:p>
          <a:p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on </a:t>
            </a:r>
            <a:r>
              <a:rPr lang="de-DE" dirty="0" err="1"/>
              <a:t>our</a:t>
            </a:r>
            <a:r>
              <a:rPr lang="de-DE" dirty="0"/>
              <a:t> „</a:t>
            </a:r>
            <a:r>
              <a:rPr lang="de-DE" dirty="0" err="1"/>
              <a:t>trip</a:t>
            </a:r>
            <a:r>
              <a:rPr lang="de-DE" dirty="0"/>
              <a:t>“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... all </a:t>
            </a:r>
            <a:r>
              <a:rPr lang="de-DE" dirty="0" err="1"/>
              <a:t>exploring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explaining</a:t>
            </a:r>
            <a:r>
              <a:rPr lang="de-DE" dirty="0"/>
              <a:t> </a:t>
            </a:r>
            <a:r>
              <a:rPr lang="de-DE" dirty="0" err="1"/>
              <a:t>organizational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communictaio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„</a:t>
            </a:r>
            <a:r>
              <a:rPr lang="de-DE" dirty="0" err="1"/>
              <a:t>paradigm</a:t>
            </a:r>
            <a:r>
              <a:rPr lang="de-DE" dirty="0"/>
              <a:t>“/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...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982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!</a:t>
            </a:r>
          </a:p>
          <a:p>
            <a:endParaRPr lang="de-DE" dirty="0"/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paradigms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comm</a:t>
            </a:r>
            <a:r>
              <a:rPr lang="de-DE" dirty="0"/>
              <a:t>. </a:t>
            </a:r>
            <a:r>
              <a:rPr lang="de-DE" dirty="0" err="1"/>
              <a:t>perspective</a:t>
            </a:r>
            <a:r>
              <a:rPr lang="de-DE" dirty="0"/>
              <a:t> </a:t>
            </a:r>
          </a:p>
          <a:p>
            <a:r>
              <a:rPr lang="de-DE" dirty="0"/>
              <a:t>Linear, </a:t>
            </a:r>
            <a:r>
              <a:rPr lang="de-DE" dirty="0" err="1"/>
              <a:t>transmission</a:t>
            </a:r>
            <a:r>
              <a:rPr lang="de-DE" dirty="0"/>
              <a:t>,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persepctive</a:t>
            </a:r>
            <a:r>
              <a:rPr lang="de-DE" dirty="0"/>
              <a:t> –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comes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in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comm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... </a:t>
            </a:r>
          </a:p>
          <a:p>
            <a:endParaRPr lang="de-DE" dirty="0"/>
          </a:p>
          <a:p>
            <a:r>
              <a:rPr lang="de-DE" dirty="0" err="1"/>
              <a:t>However</a:t>
            </a:r>
            <a:r>
              <a:rPr lang="de-DE" dirty="0"/>
              <a:t>: </a:t>
            </a:r>
          </a:p>
          <a:p>
            <a:r>
              <a:rPr lang="de-DE" dirty="0"/>
              <a:t>I </a:t>
            </a:r>
            <a:r>
              <a:rPr lang="de-DE" dirty="0" err="1"/>
              <a:t>would</a:t>
            </a:r>
            <a:r>
              <a:rPr lang="de-DE" dirty="0"/>
              <a:t> like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encourage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critical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broader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perspective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Think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an </a:t>
            </a:r>
            <a:r>
              <a:rPr lang="de-DE" dirty="0" err="1"/>
              <a:t>organization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strategically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in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discourses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design </a:t>
            </a:r>
            <a:r>
              <a:rPr lang="de-DE" dirty="0" err="1"/>
              <a:t>new</a:t>
            </a:r>
            <a:r>
              <a:rPr lang="de-DE" dirty="0"/>
              <a:t> narratives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endParaRPr lang="de-DE" dirty="0"/>
          </a:p>
          <a:p>
            <a:endParaRPr lang="de-DE" dirty="0"/>
          </a:p>
          <a:p>
            <a:r>
              <a:rPr lang="de-DE" dirty="0"/>
              <a:t>IF WE DON'T RECOGNIZE THE NARRATIVES AD DISCOURSE - THIS WILL BACKFIRE ON US AS A CORPORATE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35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837A0-3F0F-4539-87DB-BF73527050F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13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00E31-BE6B-41B7-B2AC-8E024A02AB1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18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get back to our flipchart again … cogwheel … if there are new narratives and stories told on the tactical level -&gt; this has an effect on the strategy and the objective! </a:t>
            </a:r>
          </a:p>
          <a:p>
            <a:endParaRPr lang="en-US" dirty="0"/>
          </a:p>
          <a:p>
            <a:r>
              <a:rPr lang="en-US" dirty="0"/>
              <a:t>constitutive approach!!! </a:t>
            </a:r>
          </a:p>
          <a:p>
            <a:endParaRPr lang="en-US" dirty="0"/>
          </a:p>
          <a:p>
            <a:r>
              <a:rPr lang="en-US" dirty="0"/>
              <a:t>Because we cannot underestimate the sense making processes happening in all kind of conversations and discourse, of chats about a corporation etc. … especially in a digitalized, social media world with a very specific media logic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18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link our cogwheels to the literature </a:t>
            </a:r>
          </a:p>
          <a:p>
            <a:endParaRPr lang="en" sz="1200" b="1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 management perspective...</a:t>
            </a:r>
          </a:p>
          <a:p>
            <a:endParaRPr lang="en" sz="1200" b="1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what we know now :-)</a:t>
            </a:r>
          </a:p>
          <a:p>
            <a:endParaRPr lang="en" sz="1200" b="1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organization has ... 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259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know officially use your mobile phone …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endParaRPr lang="en-US" dirty="0"/>
          </a:p>
          <a:p>
            <a:r>
              <a:rPr lang="en-US" dirty="0"/>
              <a:t>Look at your phone or think about your apps … ? At least one app related to a sustainable lifestyle (health/wellbeing, sport/activities, food, farmers markets, app to discover microplastic in cosmetics and food </a:t>
            </a:r>
          </a:p>
          <a:p>
            <a:r>
              <a:rPr lang="en-US" dirty="0"/>
              <a:t>It’s a global trend to a more sustainable lifestyle !!!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079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you being an eco warrior and explicitly engaged in a sustainability related topic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95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probably try to buy local and organic food …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274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and use less plastic bags!</a:t>
            </a:r>
          </a:p>
          <a:p>
            <a:endParaRPr lang="en-US" dirty="0"/>
          </a:p>
          <a:p>
            <a:r>
              <a:rPr lang="en-US" dirty="0"/>
              <a:t>And of course - related to your individual behavior - something is happing on the corporate level …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FC0AA-A021-C142-9D73-BF6F3A2B193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89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1772816"/>
            <a:ext cx="12192000" cy="2304256"/>
          </a:xfrm>
          <a:prstGeom prst="rect">
            <a:avLst/>
          </a:prstGeom>
          <a:solidFill>
            <a:srgbClr val="861A59">
              <a:alpha val="80000"/>
            </a:srgbClr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latin typeface="Verdana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0" y="3212976"/>
            <a:ext cx="11376587" cy="86409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166" name="Rectangle 4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007533" y="1772817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defRPr sz="4000" b="0" baseline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Title of the Chapter</a:t>
            </a:r>
          </a:p>
        </p:txBody>
      </p:sp>
      <p:sp>
        <p:nvSpPr>
          <p:cNvPr id="5167" name="Rectangle 4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007434" y="3429000"/>
            <a:ext cx="10369153" cy="43204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Lesson XX: Title</a:t>
            </a:r>
          </a:p>
          <a:p>
            <a:endParaRPr lang="en-GB" noProof="0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1376587" y="1772816"/>
            <a:ext cx="815413" cy="2304256"/>
          </a:xfrm>
          <a:prstGeom prst="rect">
            <a:avLst/>
          </a:prstGeom>
          <a:solidFill>
            <a:srgbClr val="95843F">
              <a:alpha val="80000"/>
            </a:srgbClr>
          </a:solidFill>
          <a:ln>
            <a:solidFill>
              <a:srgbClr val="958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9" name="Textfeld 28"/>
          <p:cNvSpPr txBox="1"/>
          <p:nvPr userDrawn="1"/>
        </p:nvSpPr>
        <p:spPr>
          <a:xfrm>
            <a:off x="895912" y="6441952"/>
            <a:ext cx="9940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noProof="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Course: </a:t>
            </a:r>
            <a:r>
              <a:rPr lang="en-GB" sz="105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Sustainability</a:t>
            </a:r>
            <a:r>
              <a:rPr lang="en-GB" sz="1050" kern="1200" baseline="0" noProof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GB" sz="1050" kern="1200" baseline="0" noProof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Communication</a:t>
            </a:r>
            <a:r>
              <a:rPr lang="en-GB" sz="1050" kern="1200" noProof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                                          </a:t>
            </a:r>
            <a:r>
              <a:rPr lang="en-GB" sz="1050" kern="1200" noProof="0" dirty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		</a:t>
            </a:r>
            <a:r>
              <a:rPr lang="en-GB" sz="1050" i="1" noProof="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produced by…</a:t>
            </a:r>
            <a:endParaRPr lang="en-GB" sz="1050" i="1" noProof="0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927319" y="4509651"/>
            <a:ext cx="816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Assoc. Prof. </a:t>
            </a:r>
            <a:r>
              <a:rPr lang="en-GB" sz="1600" noProof="0" dirty="0" err="1"/>
              <a:t>Dr.</a:t>
            </a:r>
            <a:r>
              <a:rPr lang="en-GB" sz="1600" noProof="0" dirty="0"/>
              <a:t> </a:t>
            </a:r>
            <a:r>
              <a:rPr lang="en-GB" sz="1600" noProof="0" dirty="0" err="1"/>
              <a:t>habil</a:t>
            </a:r>
            <a:r>
              <a:rPr lang="en-GB" sz="1600" noProof="0" dirty="0"/>
              <a:t> Franzisca </a:t>
            </a:r>
            <a:r>
              <a:rPr lang="en-GB" sz="1600" noProof="0" dirty="0" err="1"/>
              <a:t>Weder</a:t>
            </a:r>
            <a:endParaRPr lang="en-GB" sz="1600" baseline="0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of Communication and Arts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University of Queensland, Brisbane, Australia</a:t>
            </a:r>
          </a:p>
          <a:p>
            <a:endParaRPr lang="en-GB" sz="1600" noProof="0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10384219" y="5420193"/>
            <a:ext cx="1622556" cy="805735"/>
            <a:chOff x="7610964" y="4365104"/>
            <a:chExt cx="1504950" cy="805735"/>
          </a:xfrm>
        </p:grpSpPr>
        <p:pic>
          <p:nvPicPr>
            <p:cNvPr id="15" name="Grafik 14" descr="logo4c"/>
            <p:cNvPicPr/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10964" y="4365104"/>
              <a:ext cx="14681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964" y="4785076"/>
              <a:ext cx="1504950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6660" y="6441300"/>
            <a:ext cx="1056004" cy="3720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2916070" cy="1333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10753195" cy="504056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9456" y="1600201"/>
            <a:ext cx="10753196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10753195" cy="50405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99456" y="1600201"/>
            <a:ext cx="5168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00056" y="1600201"/>
            <a:ext cx="53561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476672"/>
            <a:ext cx="10992544" cy="50405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1187844" y="505119"/>
            <a:ext cx="10753195" cy="619625"/>
          </a:xfrm>
          <a:prstGeom prst="rect">
            <a:avLst/>
          </a:prstGeom>
          <a:solidFill>
            <a:srgbClr val="861A59"/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23718" y="500753"/>
            <a:ext cx="1072893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99456" y="1600201"/>
            <a:ext cx="107531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Textmasterformate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1" name="Fußzeilenplatzhalter 12"/>
          <p:cNvSpPr txBox="1">
            <a:spLocks/>
          </p:cNvSpPr>
          <p:nvPr userDrawn="1"/>
        </p:nvSpPr>
        <p:spPr>
          <a:xfrm>
            <a:off x="1104800" y="44624"/>
            <a:ext cx="10967864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Sustainability </a:t>
            </a:r>
            <a:r>
              <a:rPr lang="en-GB" sz="1200" kern="1200" dirty="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Communication</a:t>
            </a:r>
            <a:endParaRPr lang="en-GB" sz="1200" kern="1200" dirty="0">
              <a:solidFill>
                <a:schemeClr val="tx1">
                  <a:tint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kern="1200" dirty="0">
                <a:solidFill>
                  <a:schemeClr val="tx1">
                    <a:tint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Communication of Sustainability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•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Lesson 03: Strategic Communication of Sustainability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11941039" y="476672"/>
            <a:ext cx="250961" cy="648072"/>
          </a:xfrm>
          <a:prstGeom prst="rect">
            <a:avLst/>
          </a:prstGeom>
          <a:solidFill>
            <a:srgbClr val="95843F">
              <a:alpha val="80000"/>
            </a:srgbClr>
          </a:solidFill>
          <a:ln w="3175">
            <a:solidFill>
              <a:srgbClr val="BEB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/>
          <p:cNvSpPr/>
          <p:nvPr userDrawn="1"/>
        </p:nvSpPr>
        <p:spPr>
          <a:xfrm>
            <a:off x="1091834" y="992769"/>
            <a:ext cx="10849205" cy="14401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96647" y="6309320"/>
            <a:ext cx="1056004" cy="3720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3902" y="158442"/>
            <a:ext cx="916320" cy="13470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5" r:id="rId3"/>
    <p:sldLayoutId id="2147483667" r:id="rId4"/>
  </p:sldLayoutIdLst>
  <p:hf sldNum="0" hdr="0" dt="0"/>
  <p:txStyles>
    <p:titleStyle>
      <a:lvl1pPr marL="0" indent="0" algn="ctr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1.sv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Communication </a:t>
            </a:r>
            <a:r>
              <a:rPr lang="de-DE" dirty="0">
                <a:solidFill>
                  <a:schemeClr val="bg1"/>
                </a:solidFill>
              </a:rPr>
              <a:t>of </a:t>
            </a:r>
            <a:r>
              <a:rPr lang="de-DE" dirty="0" err="1">
                <a:solidFill>
                  <a:schemeClr val="bg1"/>
                </a:solidFill>
              </a:rPr>
              <a:t>Sustainability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Untertitel 9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de-DE" dirty="0" err="1" smtClean="0"/>
              <a:t>Lesson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bg1"/>
                </a:solidFill>
              </a:rPr>
              <a:t>03</a:t>
            </a:r>
            <a:r>
              <a:rPr lang="de-DE" dirty="0">
                <a:solidFill>
                  <a:schemeClr val="bg1"/>
                </a:solidFill>
              </a:rPr>
              <a:t>: Strategic Communication of </a:t>
            </a:r>
            <a:r>
              <a:rPr lang="de-DE" dirty="0" err="1">
                <a:solidFill>
                  <a:schemeClr val="bg1"/>
                </a:solidFill>
              </a:rPr>
              <a:t>Sustainability</a:t>
            </a:r>
            <a:endParaRPr lang="de-DE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79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B. Goals &amp; Objectives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CA918B-B434-B048-A13E-3FFB90D9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Goal</a:t>
            </a:r>
          </a:p>
          <a:p>
            <a:r>
              <a:rPr lang="en-US" dirty="0"/>
              <a:t>Must be rooted in the </a:t>
            </a:r>
            <a:r>
              <a:rPr lang="en-US" dirty="0" smtClean="0"/>
              <a:t>organization’s </a:t>
            </a:r>
            <a:r>
              <a:rPr lang="en-US" dirty="0"/>
              <a:t>vision or mission statement.</a:t>
            </a:r>
          </a:p>
          <a:p>
            <a:r>
              <a:rPr lang="en-US" dirty="0"/>
              <a:t>Broad general outcomes you want to see achieved as a result of persuasive efforts. Not quantifiable. </a:t>
            </a:r>
          </a:p>
          <a:p>
            <a:pPr lvl="1"/>
            <a:r>
              <a:rPr lang="en-US" dirty="0"/>
              <a:t>“Inform customers about the benefits of Bamboo toothbrush.”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03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B. Goals &amp; Objectives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CA918B-B434-B048-A13E-3FFB90D9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Objectives</a:t>
            </a:r>
          </a:p>
          <a:p>
            <a:pPr marL="0" indent="0">
              <a:buNone/>
            </a:pPr>
            <a:r>
              <a:rPr lang="en-US" dirty="0"/>
              <a:t>Awareness objectives</a:t>
            </a:r>
          </a:p>
          <a:p>
            <a:pPr lvl="1"/>
            <a:r>
              <a:rPr lang="en-US" dirty="0"/>
              <a:t>Focus on information </a:t>
            </a:r>
          </a:p>
          <a:p>
            <a:pPr lvl="1"/>
            <a:r>
              <a:rPr lang="en-US" dirty="0"/>
              <a:t>Deal with dissemination and message exposure </a:t>
            </a:r>
          </a:p>
          <a:p>
            <a:pPr lvl="1"/>
            <a:r>
              <a:rPr lang="en-US" dirty="0"/>
              <a:t>Impact upon what public knows about the </a:t>
            </a:r>
            <a:r>
              <a:rPr lang="en-US" dirty="0" smtClean="0"/>
              <a:t>organization</a:t>
            </a:r>
            <a:r>
              <a:rPr lang="en-US" dirty="0"/>
              <a:t>, products &amp; services.</a:t>
            </a:r>
          </a:p>
          <a:p>
            <a:pPr marL="0" indent="0">
              <a:buNone/>
            </a:pPr>
            <a:r>
              <a:rPr lang="en-US" dirty="0"/>
              <a:t>Acceptance objectives</a:t>
            </a:r>
          </a:p>
          <a:p>
            <a:pPr lvl="1"/>
            <a:r>
              <a:rPr lang="en-US" dirty="0"/>
              <a:t>Deals with the affective (feeling part) of message.</a:t>
            </a:r>
          </a:p>
          <a:p>
            <a:pPr lvl="1"/>
            <a:r>
              <a:rPr lang="en-US" dirty="0"/>
              <a:t>Help to form and reinforce interests &amp; attitudes </a:t>
            </a:r>
          </a:p>
          <a:p>
            <a:pPr marL="0" indent="0">
              <a:buNone/>
            </a:pPr>
            <a:r>
              <a:rPr lang="en-US" dirty="0"/>
              <a:t>Action objectives </a:t>
            </a:r>
          </a:p>
          <a:p>
            <a:pPr lvl="1"/>
            <a:r>
              <a:rPr lang="en-US" dirty="0"/>
              <a:t>Aim to solicit a behavioral response be it opinion or behavior.</a:t>
            </a:r>
          </a:p>
          <a:p>
            <a:pPr lvl="1"/>
            <a:r>
              <a:rPr lang="en-US" dirty="0"/>
              <a:t>Can be linked to the bottom line and relationship building.  </a:t>
            </a:r>
          </a:p>
        </p:txBody>
      </p:sp>
    </p:spTree>
    <p:extLst>
      <p:ext uri="{BB962C8B-B14F-4D97-AF65-F5344CB8AC3E}">
        <p14:creationId xmlns:p14="http://schemas.microsoft.com/office/powerpoint/2010/main" val="218100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8" y="2109668"/>
            <a:ext cx="4593002" cy="45930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546" y="2109668"/>
            <a:ext cx="6899951" cy="45999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B. Goals &amp; Objectives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CA918B-B434-B048-A13E-3FFB90D9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Anatomy of an objective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FA73FA7-FABD-EB41-9883-F94CA3C7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805" y="4158182"/>
            <a:ext cx="6553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By July 1, to increase percentage of home owners from three to 25 percent who know that wildfires destroyed more than 2,500 homes during the past three years.</a:t>
            </a:r>
          </a:p>
          <a:p>
            <a:pPr algn="ctr"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AC62E9D-28EF-C140-A212-AA521583C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446" y="3447683"/>
            <a:ext cx="1219200" cy="830997"/>
          </a:xfrm>
          <a:prstGeom prst="rect">
            <a:avLst/>
          </a:prstGeom>
          <a:solidFill>
            <a:srgbClr val="006AA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Target Date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570A580-4B97-394B-94EB-C2A34B51B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26" y="5117023"/>
            <a:ext cx="1524000" cy="1200329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Amount desired change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4AC6672-F61E-4942-B9CD-ACCACCDAB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627" y="3282753"/>
            <a:ext cx="4267200" cy="461665"/>
          </a:xfrm>
          <a:prstGeom prst="rect">
            <a:avLst/>
          </a:prstGeom>
          <a:solidFill>
            <a:srgbClr val="970EC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Nature of intended change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DE50AA7-8087-CD45-BC89-958E3DD06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021" y="3163784"/>
            <a:ext cx="121920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Target public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068970B-DD6C-0D4A-9E39-357934F9A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933" y="5509612"/>
            <a:ext cx="1981200" cy="978729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Knowledge outcome to be achieved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2364070" y="3190419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Sources</a:t>
            </a:r>
            <a:r>
              <a:rPr lang="de-DE" sz="1200" dirty="0" smtClean="0"/>
              <a:t>:</a:t>
            </a:r>
          </a:p>
          <a:p>
            <a:r>
              <a:rPr lang="de-DE" sz="1200" dirty="0" err="1" smtClean="0"/>
              <a:t>Photo</a:t>
            </a:r>
            <a:r>
              <a:rPr lang="de-DE" sz="1200" dirty="0" smtClean="0"/>
              <a:t> „gas </a:t>
            </a:r>
            <a:r>
              <a:rPr lang="de-DE" sz="1200" dirty="0" err="1" smtClean="0"/>
              <a:t>punk</a:t>
            </a:r>
            <a:r>
              <a:rPr lang="de-DE" sz="1200" dirty="0" smtClean="0"/>
              <a:t>“ </a:t>
            </a:r>
            <a:r>
              <a:rPr lang="de-DE" sz="1200" dirty="0" err="1" smtClean="0"/>
              <a:t>by</a:t>
            </a:r>
            <a:r>
              <a:rPr lang="de-DE" sz="1200" dirty="0" smtClean="0"/>
              <a:t> Patrick </a:t>
            </a:r>
            <a:r>
              <a:rPr lang="de-DE" sz="1200" dirty="0" err="1" smtClean="0"/>
              <a:t>hendry</a:t>
            </a:r>
            <a:r>
              <a:rPr lang="de-DE" sz="1200" dirty="0" smtClean="0"/>
              <a:t> on </a:t>
            </a:r>
            <a:r>
              <a:rPr lang="de-DE" sz="1200" dirty="0" err="1" smtClean="0"/>
              <a:t>Unsplash</a:t>
            </a:r>
            <a:endParaRPr lang="de-DE" sz="1200" dirty="0" smtClean="0"/>
          </a:p>
          <a:p>
            <a:r>
              <a:rPr lang="de-DE" sz="1200" dirty="0" err="1" smtClean="0"/>
              <a:t>Photo</a:t>
            </a:r>
            <a:r>
              <a:rPr lang="de-DE" sz="1200" dirty="0" smtClean="0"/>
              <a:t> „</a:t>
            </a:r>
            <a:r>
              <a:rPr lang="de-DE" sz="1200" dirty="0" err="1" smtClean="0"/>
              <a:t>earth</a:t>
            </a:r>
            <a:r>
              <a:rPr lang="de-DE" sz="1200" dirty="0" smtClean="0"/>
              <a:t>“ </a:t>
            </a:r>
            <a:r>
              <a:rPr lang="de-DE" sz="1200" dirty="0" err="1" smtClean="0"/>
              <a:t>by</a:t>
            </a:r>
            <a:r>
              <a:rPr lang="de-DE" sz="1200" dirty="0" smtClean="0"/>
              <a:t> NASA on </a:t>
            </a:r>
            <a:r>
              <a:rPr lang="de-DE" sz="1200" dirty="0" err="1" smtClean="0"/>
              <a:t>flikr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70334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E0DD7-587D-1B41-85AB-0FE60E5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AU" dirty="0"/>
              <a:t>B. Goals &amp; Objectives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9790995-F550-3445-8D8C-086F9E1B6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094098"/>
              </p:ext>
            </p:extLst>
          </p:nvPr>
        </p:nvGraphicFramePr>
        <p:xfrm>
          <a:off x="1200150" y="1600200"/>
          <a:ext cx="107521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BBB3E31A-26F8-E84C-8A1B-89FCAEB54D00}"/>
              </a:ext>
            </a:extLst>
          </p:cNvPr>
          <p:cNvSpPr txBox="1"/>
          <p:nvPr/>
        </p:nvSpPr>
        <p:spPr>
          <a:xfrm>
            <a:off x="7741279" y="2678233"/>
            <a:ext cx="162560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Grand strategy</a:t>
            </a:r>
          </a:p>
        </p:txBody>
      </p:sp>
    </p:spTree>
    <p:extLst>
      <p:ext uri="{BB962C8B-B14F-4D97-AF65-F5344CB8AC3E}">
        <p14:creationId xmlns:p14="http://schemas.microsoft.com/office/powerpoint/2010/main" val="142345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114CD-B462-DB4D-A7FC-F9D1FC1A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&amp; Instruments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F0829C-EE3A-4248-83A4-C9E3FD79C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Let’s take a minute to think … </a:t>
            </a:r>
          </a:p>
        </p:txBody>
      </p:sp>
    </p:spTree>
    <p:extLst>
      <p:ext uri="{BB962C8B-B14F-4D97-AF65-F5344CB8AC3E}">
        <p14:creationId xmlns:p14="http://schemas.microsoft.com/office/powerpoint/2010/main" val="5906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26F33-C7AF-3145-8F19-77F70CC6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you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5169"/>
            <a:ext cx="12192000" cy="91496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D2D6D7C-F459-2A49-888C-D817D9683C9A}"/>
              </a:ext>
            </a:extLst>
          </p:cNvPr>
          <p:cNvSpPr txBox="1"/>
          <p:nvPr/>
        </p:nvSpPr>
        <p:spPr>
          <a:xfrm rot="16200000">
            <a:off x="8333548" y="3121356"/>
            <a:ext cx="686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by </a:t>
            </a:r>
            <a:r>
              <a:rPr lang="en-US" sz="1200" dirty="0" err="1" smtClean="0">
                <a:solidFill>
                  <a:schemeClr val="bg1"/>
                </a:solidFill>
              </a:rPr>
              <a:t>Naja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Bertolt</a:t>
            </a:r>
            <a:r>
              <a:rPr lang="en-US" sz="1200" dirty="0" smtClean="0">
                <a:solidFill>
                  <a:schemeClr val="bg1"/>
                </a:solidFill>
              </a:rPr>
              <a:t> Jensen on </a:t>
            </a:r>
            <a:r>
              <a:rPr lang="en-US" sz="1200" dirty="0" err="1" smtClean="0">
                <a:solidFill>
                  <a:schemeClr val="bg1"/>
                </a:solidFill>
              </a:rPr>
              <a:t>Unsplash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12DF7-BF6D-4443-A735-BB769948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50" y="-2476500"/>
            <a:ext cx="14001750" cy="9334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1666465-A587-C048-836A-033836679B1F}"/>
              </a:ext>
            </a:extLst>
          </p:cNvPr>
          <p:cNvSpPr txBox="1"/>
          <p:nvPr/>
        </p:nvSpPr>
        <p:spPr>
          <a:xfrm rot="16200000">
            <a:off x="9848596" y="4500942"/>
            <a:ext cx="3261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Photo by Trent </a:t>
            </a:r>
            <a:r>
              <a:rPr lang="en-US" sz="1050" dirty="0" err="1" smtClean="0">
                <a:solidFill>
                  <a:schemeClr val="bg1"/>
                </a:solidFill>
              </a:rPr>
              <a:t>Haaland</a:t>
            </a:r>
            <a:r>
              <a:rPr lang="en-US" sz="1050" dirty="0" smtClean="0">
                <a:solidFill>
                  <a:schemeClr val="bg1"/>
                </a:solidFill>
              </a:rPr>
              <a:t> on </a:t>
            </a:r>
            <a:r>
              <a:rPr lang="en-US" sz="1050" dirty="0" err="1" smtClean="0">
                <a:solidFill>
                  <a:schemeClr val="bg1"/>
                </a:solidFill>
              </a:rPr>
              <a:t>Unsplash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21D04-D7A8-7E4C-943D-07674703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50" y="-2476500"/>
            <a:ext cx="14001750" cy="9334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956E594-67B7-A949-A616-F5C63CB37DB4}"/>
              </a:ext>
            </a:extLst>
          </p:cNvPr>
          <p:cNvSpPr txBox="1"/>
          <p:nvPr/>
        </p:nvSpPr>
        <p:spPr>
          <a:xfrm rot="16200000">
            <a:off x="8677980" y="3162309"/>
            <a:ext cx="6224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by Jacopo Maia on </a:t>
            </a:r>
            <a:r>
              <a:rPr lang="en-US" sz="1200" dirty="0" err="1" smtClean="0">
                <a:solidFill>
                  <a:schemeClr val="bg1"/>
                </a:solidFill>
              </a:rPr>
              <a:t>Unsplash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20E5-3A84-5C4A-8126-53A449F0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070" y="-2476500"/>
            <a:ext cx="14001750" cy="9334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A18136-3D89-1B43-AAC1-588AF164D2A8}"/>
              </a:ext>
            </a:extLst>
          </p:cNvPr>
          <p:cNvSpPr txBox="1"/>
          <p:nvPr/>
        </p:nvSpPr>
        <p:spPr>
          <a:xfrm rot="16200000">
            <a:off x="9144024" y="3749444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by Priscilla Du </a:t>
            </a:r>
            <a:r>
              <a:rPr lang="en-US" sz="1200" dirty="0" err="1" smtClean="0">
                <a:solidFill>
                  <a:schemeClr val="bg1"/>
                </a:solidFill>
              </a:rPr>
              <a:t>Preez</a:t>
            </a:r>
            <a:r>
              <a:rPr lang="en-US" sz="1200" dirty="0" smtClean="0">
                <a:solidFill>
                  <a:schemeClr val="bg1"/>
                </a:solidFill>
              </a:rPr>
              <a:t> on </a:t>
            </a:r>
            <a:r>
              <a:rPr lang="en-US" sz="1200" dirty="0" err="1" smtClean="0">
                <a:solidFill>
                  <a:schemeClr val="bg1"/>
                </a:solidFill>
              </a:rPr>
              <a:t>Unsplash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A1CB6B4-22B3-4542-9A10-B41EC64F1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3" t="-2224" r="19444" b="65693"/>
          <a:stretch/>
        </p:blipFill>
        <p:spPr>
          <a:xfrm>
            <a:off x="459879" y="1689937"/>
            <a:ext cx="5728549" cy="14057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031B9A-658F-0A42-B11D-C6F092DA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&amp; instruments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6888088" y="2068761"/>
            <a:ext cx="792088" cy="648072"/>
          </a:xfrm>
          <a:prstGeom prst="roundRect">
            <a:avLst>
              <a:gd name="adj" fmla="val 5255"/>
            </a:avLst>
          </a:prstGeom>
          <a:solidFill>
            <a:srgbClr val="F2BF1A"/>
          </a:solidFill>
          <a:ln>
            <a:solidFill>
              <a:srgbClr val="F2B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7664592" y="2068761"/>
            <a:ext cx="792088" cy="648072"/>
          </a:xfrm>
          <a:prstGeom prst="roundRect">
            <a:avLst>
              <a:gd name="adj" fmla="val 5255"/>
            </a:avLst>
          </a:prstGeom>
          <a:solidFill>
            <a:srgbClr val="F33D19"/>
          </a:solidFill>
          <a:ln>
            <a:solidFill>
              <a:srgbClr val="F33D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10200456" y="2052518"/>
            <a:ext cx="792088" cy="648072"/>
          </a:xfrm>
          <a:prstGeom prst="roundRect">
            <a:avLst>
              <a:gd name="adj" fmla="val 5255"/>
            </a:avLst>
          </a:prstGeom>
          <a:solidFill>
            <a:srgbClr val="00664B"/>
          </a:solidFill>
          <a:ln>
            <a:solidFill>
              <a:srgbClr val="0066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9408368" y="2052518"/>
            <a:ext cx="792088" cy="648072"/>
          </a:xfrm>
          <a:prstGeom prst="roundRect">
            <a:avLst>
              <a:gd name="adj" fmla="val 5255"/>
            </a:avLst>
          </a:prstGeom>
          <a:solidFill>
            <a:srgbClr val="F2BF1A"/>
          </a:solidFill>
          <a:ln>
            <a:solidFill>
              <a:srgbClr val="F2B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456040" y="205425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Colors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</a:p>
          <a:p>
            <a:pPr algn="ctr"/>
            <a:r>
              <a:rPr lang="de-DE" dirty="0" err="1" smtClean="0"/>
              <a:t>Mc</a:t>
            </a:r>
            <a:r>
              <a:rPr lang="de-DE" dirty="0" smtClean="0"/>
              <a:t> Donald Logo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8976320" y="205251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Colors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</a:p>
          <a:p>
            <a:pPr algn="ctr"/>
            <a:r>
              <a:rPr lang="de-DE" dirty="0" err="1" smtClean="0"/>
              <a:t>Mc</a:t>
            </a:r>
            <a:r>
              <a:rPr lang="de-DE" dirty="0" smtClean="0"/>
              <a:t> Donald Logo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80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456" y="476672"/>
            <a:ext cx="10753200" cy="505528"/>
          </a:xfrm>
        </p:spPr>
        <p:txBody>
          <a:bodyPr/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Where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we</a:t>
            </a:r>
            <a:r>
              <a:rPr lang="de-DE" dirty="0" smtClean="0">
                <a:solidFill>
                  <a:schemeClr val="bg1"/>
                </a:solidFill>
              </a:rPr>
              <a:t>?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456" y="1484784"/>
            <a:ext cx="10753200" cy="4525200"/>
          </a:xfrm>
        </p:spPr>
        <p:txBody>
          <a:bodyPr/>
          <a:lstStyle/>
          <a:p>
            <a:pPr>
              <a:buNone/>
            </a:pPr>
            <a:r>
              <a:rPr lang="de-DE" dirty="0"/>
              <a:t>Episode </a:t>
            </a:r>
            <a:r>
              <a:rPr lang="de-DE" dirty="0" smtClean="0"/>
              <a:t>1</a:t>
            </a:r>
            <a:r>
              <a:rPr lang="de-DE" dirty="0"/>
              <a:t>: </a:t>
            </a:r>
            <a:r>
              <a:rPr lang="de-DE" dirty="0" smtClean="0"/>
              <a:t>	Communication </a:t>
            </a:r>
            <a:r>
              <a:rPr lang="de-DE" dirty="0"/>
              <a:t>of </a:t>
            </a:r>
            <a:r>
              <a:rPr lang="de-DE" dirty="0" err="1"/>
              <a:t>Sustainability</a:t>
            </a:r>
            <a:endParaRPr lang="de-DE" dirty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Episode </a:t>
            </a:r>
            <a:r>
              <a:rPr lang="de-DE" dirty="0" smtClean="0"/>
              <a:t>2</a:t>
            </a:r>
            <a:r>
              <a:rPr lang="de-DE" dirty="0"/>
              <a:t>: </a:t>
            </a:r>
            <a:r>
              <a:rPr lang="de-DE" dirty="0" smtClean="0"/>
              <a:t>	</a:t>
            </a:r>
            <a:r>
              <a:rPr lang="de-DE" dirty="0" err="1" smtClean="0"/>
              <a:t>Organizations</a:t>
            </a:r>
            <a:r>
              <a:rPr lang="de-DE" dirty="0" smtClean="0"/>
              <a:t> </a:t>
            </a:r>
            <a:r>
              <a:rPr lang="de-DE" dirty="0"/>
              <a:t>&amp; </a:t>
            </a:r>
            <a:r>
              <a:rPr lang="de-DE" dirty="0" err="1"/>
              <a:t>their</a:t>
            </a:r>
            <a:r>
              <a:rPr lang="de-DE" dirty="0"/>
              <a:t> Stakeholder</a:t>
            </a:r>
          </a:p>
          <a:p>
            <a:pPr>
              <a:buNone/>
            </a:pPr>
            <a:endParaRPr lang="de-DE" b="1" dirty="0" smtClean="0">
              <a:solidFill>
                <a:srgbClr val="95843F"/>
              </a:solidFill>
            </a:endParaRPr>
          </a:p>
          <a:p>
            <a:pPr>
              <a:buNone/>
            </a:pPr>
            <a:r>
              <a:rPr lang="de-DE" b="1" dirty="0" smtClean="0">
                <a:solidFill>
                  <a:srgbClr val="95843F"/>
                </a:solidFill>
              </a:rPr>
              <a:t>Episode </a:t>
            </a:r>
            <a:r>
              <a:rPr lang="de-DE" b="1" dirty="0" smtClean="0">
                <a:solidFill>
                  <a:srgbClr val="95843F"/>
                </a:solidFill>
              </a:rPr>
              <a:t>3</a:t>
            </a:r>
            <a:r>
              <a:rPr lang="de-DE" b="1" dirty="0">
                <a:solidFill>
                  <a:srgbClr val="95843F"/>
                </a:solidFill>
              </a:rPr>
              <a:t>: </a:t>
            </a:r>
            <a:r>
              <a:rPr lang="de-DE" b="1" dirty="0" smtClean="0">
                <a:solidFill>
                  <a:srgbClr val="95843F"/>
                </a:solidFill>
              </a:rPr>
              <a:t>	Strategic </a:t>
            </a:r>
            <a:r>
              <a:rPr lang="de-DE" b="1" dirty="0">
                <a:solidFill>
                  <a:srgbClr val="95843F"/>
                </a:solidFill>
              </a:rPr>
              <a:t>Communication of </a:t>
            </a:r>
            <a:r>
              <a:rPr lang="de-DE" b="1" dirty="0" err="1">
                <a:solidFill>
                  <a:srgbClr val="95843F"/>
                </a:solidFill>
              </a:rPr>
              <a:t>Sustainability</a:t>
            </a:r>
            <a:endParaRPr lang="de-DE" b="1" dirty="0">
              <a:solidFill>
                <a:srgbClr val="95843F"/>
              </a:solidFill>
            </a:endParaRP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Episode </a:t>
            </a:r>
            <a:r>
              <a:rPr lang="de-DE" dirty="0" smtClean="0"/>
              <a:t>4</a:t>
            </a:r>
            <a:r>
              <a:rPr lang="de-DE" dirty="0"/>
              <a:t>: </a:t>
            </a:r>
            <a:r>
              <a:rPr lang="de-DE" dirty="0" smtClean="0"/>
              <a:t>	</a:t>
            </a:r>
            <a:r>
              <a:rPr lang="de-DE" dirty="0" err="1" smtClean="0"/>
              <a:t>Sustainability</a:t>
            </a:r>
            <a:r>
              <a:rPr lang="de-DE" dirty="0" smtClean="0"/>
              <a:t> </a:t>
            </a:r>
            <a:r>
              <a:rPr lang="de-DE" dirty="0"/>
              <a:t>Reporting </a:t>
            </a:r>
          </a:p>
          <a:p>
            <a:pPr>
              <a:buNone/>
            </a:pPr>
            <a:endParaRPr lang="de-DE" b="1" dirty="0">
              <a:solidFill>
                <a:srgbClr val="DFC638"/>
              </a:solidFill>
            </a:endParaRPr>
          </a:p>
          <a:p>
            <a:pPr>
              <a:buFontTx/>
              <a:buNone/>
            </a:pP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512500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4FEF71-1153-DA4D-8E9F-B40839BDE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1" r="17644" b="32001"/>
          <a:stretch/>
        </p:blipFill>
        <p:spPr>
          <a:xfrm>
            <a:off x="6256866" y="2288687"/>
            <a:ext cx="4876632" cy="22885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E3DF101-8020-1F4B-8FF3-343AAFD1C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277" y="1196752"/>
            <a:ext cx="3411294" cy="54452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75CEE7-61CA-7443-9A75-F38144EA1D14}"/>
              </a:ext>
            </a:extLst>
          </p:cNvPr>
          <p:cNvSpPr txBox="1"/>
          <p:nvPr/>
        </p:nvSpPr>
        <p:spPr>
          <a:xfrm rot="20369963">
            <a:off x="1009593" y="3533056"/>
            <a:ext cx="4823302" cy="646331"/>
          </a:xfrm>
          <a:prstGeom prst="rect">
            <a:avLst/>
          </a:prstGeom>
          <a:solidFill>
            <a:srgbClr val="006B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REGIONALIZATION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CE5205-5E3F-3C4C-BCF8-E6ACE19166A9}"/>
              </a:ext>
            </a:extLst>
          </p:cNvPr>
          <p:cNvSpPr/>
          <p:nvPr/>
        </p:nvSpPr>
        <p:spPr>
          <a:xfrm>
            <a:off x="1533601" y="1941520"/>
            <a:ext cx="1036201" cy="887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A73CB6-48C4-2442-95A9-608D3C1D3FF8}"/>
              </a:ext>
            </a:extLst>
          </p:cNvPr>
          <p:cNvSpPr/>
          <p:nvPr/>
        </p:nvSpPr>
        <p:spPr>
          <a:xfrm>
            <a:off x="2641810" y="1929176"/>
            <a:ext cx="1036201" cy="887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56433D-1FD8-3443-8A32-A269EB85E22B}"/>
              </a:ext>
            </a:extLst>
          </p:cNvPr>
          <p:cNvSpPr/>
          <p:nvPr/>
        </p:nvSpPr>
        <p:spPr>
          <a:xfrm>
            <a:off x="3834422" y="1916832"/>
            <a:ext cx="1036201" cy="887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5E781F-4F35-2F4D-B452-8F085792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&amp; instruments</a:t>
            </a:r>
          </a:p>
        </p:txBody>
      </p:sp>
    </p:spTree>
    <p:extLst>
      <p:ext uri="{BB962C8B-B14F-4D97-AF65-F5344CB8AC3E}">
        <p14:creationId xmlns:p14="http://schemas.microsoft.com/office/powerpoint/2010/main" val="30778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85BBC6D-4223-4345-8D32-9560E4D05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1" t="1" r="17804" b="-4530"/>
          <a:stretch/>
        </p:blipFill>
        <p:spPr>
          <a:xfrm>
            <a:off x="6417734" y="1693573"/>
            <a:ext cx="4799456" cy="34708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2182E4-4A7F-274B-B0B1-3B68FEE85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146"/>
          <a:stretch/>
        </p:blipFill>
        <p:spPr>
          <a:xfrm>
            <a:off x="1526635" y="1196752"/>
            <a:ext cx="4596274" cy="55584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6F49DB-370A-4C45-8E16-9ED505FB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&amp; instruments</a:t>
            </a:r>
          </a:p>
        </p:txBody>
      </p:sp>
    </p:spTree>
    <p:extLst>
      <p:ext uri="{BB962C8B-B14F-4D97-AF65-F5344CB8AC3E}">
        <p14:creationId xmlns:p14="http://schemas.microsoft.com/office/powerpoint/2010/main" val="1189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85BBC6D-4223-4345-8D32-9560E4D05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1" t="1" r="17804" b="-4530"/>
          <a:stretch/>
        </p:blipFill>
        <p:spPr>
          <a:xfrm>
            <a:off x="6417734" y="1693573"/>
            <a:ext cx="4799456" cy="34708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6F49DB-370A-4C45-8E16-9ED505FB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&amp; instruments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B64994-6322-FE44-BE7E-167F46D71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6" r="6686"/>
          <a:stretch/>
        </p:blipFill>
        <p:spPr>
          <a:xfrm>
            <a:off x="1631504" y="1298546"/>
            <a:ext cx="3744416" cy="55137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6E1D39-D549-F84A-BA0E-7A24F8135304}"/>
              </a:ext>
            </a:extLst>
          </p:cNvPr>
          <p:cNvSpPr txBox="1"/>
          <p:nvPr/>
        </p:nvSpPr>
        <p:spPr>
          <a:xfrm rot="16200000">
            <a:off x="-1775375" y="3479417"/>
            <a:ext cx="6468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Photo: https</a:t>
            </a:r>
            <a:r>
              <a:rPr lang="en-US" sz="900" dirty="0"/>
              <a:t>://adisagroblog.wordpress.com/2009/07/16/enthullt-warum-mcdo-nur-hackfleisch-serviert/</a:t>
            </a:r>
          </a:p>
        </p:txBody>
      </p:sp>
      <p:sp>
        <p:nvSpPr>
          <p:cNvPr id="4" name="Rechteck 3"/>
          <p:cNvSpPr/>
          <p:nvPr/>
        </p:nvSpPr>
        <p:spPr>
          <a:xfrm>
            <a:off x="10776520" y="6165304"/>
            <a:ext cx="129614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7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0ADD0E6-30DC-0744-9DC7-7B81E775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37" y="-25400"/>
            <a:ext cx="10617326" cy="70870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B6E1D39-D549-F84A-BA0E-7A24F8135304}"/>
              </a:ext>
            </a:extLst>
          </p:cNvPr>
          <p:cNvSpPr txBox="1"/>
          <p:nvPr/>
        </p:nvSpPr>
        <p:spPr>
          <a:xfrm rot="16200000">
            <a:off x="-1976077" y="4146452"/>
            <a:ext cx="502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https://www.nzz.ch/mc_donalds_wirbt_mit_sterreichischer_kuh_fr_schweizer_fleisch-ld.780819?reduced=true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33253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0C4C6-CFE5-1546-954B-CB8943ED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&amp; instruments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5E86BCEB-2EFB-3845-82F3-88502BCC3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565457"/>
              </p:ext>
            </p:extLst>
          </p:nvPr>
        </p:nvGraphicFramePr>
        <p:xfrm>
          <a:off x="1200150" y="1600200"/>
          <a:ext cx="107521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6B17038D-986E-0541-99A2-714823501F55}"/>
              </a:ext>
            </a:extLst>
          </p:cNvPr>
          <p:cNvSpPr/>
          <p:nvPr/>
        </p:nvSpPr>
        <p:spPr>
          <a:xfrm>
            <a:off x="2053838" y="1696437"/>
            <a:ext cx="865089" cy="3828863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A70334-ABBF-0D4D-925A-69F334050BB6}"/>
              </a:ext>
            </a:extLst>
          </p:cNvPr>
          <p:cNvSpPr txBox="1"/>
          <p:nvPr/>
        </p:nvSpPr>
        <p:spPr>
          <a:xfrm rot="16200000">
            <a:off x="950827" y="3499707"/>
            <a:ext cx="299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Pragmatic approach</a:t>
            </a:r>
          </a:p>
        </p:txBody>
      </p:sp>
      <p:pic>
        <p:nvPicPr>
          <p:cNvPr id="11" name="Grafik 10" descr="Sonnenbrille">
            <a:extLst>
              <a:ext uri="{FF2B5EF4-FFF2-40B4-BE49-F238E27FC236}">
                <a16:creationId xmlns:a16="http://schemas.microsoft.com/office/drawing/2014/main" id="{F1912E55-497F-CE40-A81D-9B0C421CF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7528" y="5511814"/>
            <a:ext cx="1259551" cy="125955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3392" y="6411357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Icon made by </a:t>
            </a:r>
            <a:r>
              <a:rPr lang="en-US" sz="1000" dirty="0" smtClean="0"/>
              <a:t>Raj Dev </a:t>
            </a:r>
            <a:r>
              <a:rPr lang="en-US" sz="1000" dirty="0"/>
              <a:t>from www.freeicons.io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601451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0C4C6-CFE5-1546-954B-CB8943ED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C. Tactics </a:t>
            </a:r>
            <a:r>
              <a:rPr lang="en-AU"/>
              <a:t>&amp; instruments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5E86BCEB-2EFB-3845-82F3-88502BCC3F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00150" y="1600200"/>
          <a:ext cx="107521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6B17038D-986E-0541-99A2-714823501F55}"/>
              </a:ext>
            </a:extLst>
          </p:cNvPr>
          <p:cNvSpPr/>
          <p:nvPr/>
        </p:nvSpPr>
        <p:spPr>
          <a:xfrm>
            <a:off x="2053838" y="1696437"/>
            <a:ext cx="865089" cy="3828863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A70334-ABBF-0D4D-925A-69F334050BB6}"/>
              </a:ext>
            </a:extLst>
          </p:cNvPr>
          <p:cNvSpPr txBox="1"/>
          <p:nvPr/>
        </p:nvSpPr>
        <p:spPr>
          <a:xfrm rot="16200000">
            <a:off x="950827" y="3499707"/>
            <a:ext cx="299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Pragmatic approach</a:t>
            </a:r>
          </a:p>
        </p:txBody>
      </p:sp>
      <p:pic>
        <p:nvPicPr>
          <p:cNvPr id="11" name="Grafik 10" descr="Sonnenbrille">
            <a:extLst>
              <a:ext uri="{FF2B5EF4-FFF2-40B4-BE49-F238E27FC236}">
                <a16:creationId xmlns:a16="http://schemas.microsoft.com/office/drawing/2014/main" id="{F1912E55-497F-CE40-A81D-9B0C421CF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7528" y="5511814"/>
            <a:ext cx="1259551" cy="1259551"/>
          </a:xfrm>
          <a:prstGeom prst="rect">
            <a:avLst/>
          </a:prstGeom>
        </p:spPr>
      </p:pic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DB31201D-E718-3D4D-8F3C-1F8701D84B88}"/>
              </a:ext>
            </a:extLst>
          </p:cNvPr>
          <p:cNvSpPr/>
          <p:nvPr/>
        </p:nvSpPr>
        <p:spPr>
          <a:xfrm rot="10800000">
            <a:off x="9753081" y="1728737"/>
            <a:ext cx="865089" cy="3828864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860DFE2-6B00-8D44-8A0A-6EEF52FCFA13}"/>
              </a:ext>
            </a:extLst>
          </p:cNvPr>
          <p:cNvSpPr txBox="1"/>
          <p:nvPr/>
        </p:nvSpPr>
        <p:spPr>
          <a:xfrm rot="5400000">
            <a:off x="8472022" y="4430340"/>
            <a:ext cx="349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Constitutive approach</a:t>
            </a:r>
          </a:p>
        </p:txBody>
      </p:sp>
      <p:pic>
        <p:nvPicPr>
          <p:cNvPr id="12" name="Grafik 11" descr="Sonnenbrille">
            <a:extLst>
              <a:ext uri="{FF2B5EF4-FFF2-40B4-BE49-F238E27FC236}">
                <a16:creationId xmlns:a16="http://schemas.microsoft.com/office/drawing/2014/main" id="{22B121E8-7825-1C44-AD9A-9BDBFED16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8386" y="5557602"/>
            <a:ext cx="1259551" cy="125955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23392" y="6411357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Icon made by </a:t>
            </a:r>
            <a:r>
              <a:rPr lang="en-US" sz="1000" dirty="0" smtClean="0"/>
              <a:t>Raj Dev </a:t>
            </a:r>
            <a:r>
              <a:rPr lang="en-US" sz="1000" dirty="0"/>
              <a:t>from www.freeicons.io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70013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94BF0-E1DF-9E45-BC41-25FE1A21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back </a:t>
            </a:r>
            <a:r>
              <a:rPr lang="de-DE" dirty="0" err="1"/>
              <a:t>to</a:t>
            </a:r>
            <a:r>
              <a:rPr lang="de-DE" dirty="0"/>
              <a:t> ...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B553DC-32B1-2649-BF22-DA4A7A288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Paradigms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Pragmatic</a:t>
            </a:r>
            <a:r>
              <a:rPr lang="en-GB" dirty="0" smtClean="0"/>
              <a:t> (information, education, instrumental sense of communication, functionalist/structural perspective, description of reality)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Constitutive</a:t>
            </a:r>
            <a:r>
              <a:rPr lang="en-GB" dirty="0" smtClean="0"/>
              <a:t> (symbolic action, social constructivism, sense making, define </a:t>
            </a:r>
            <a:r>
              <a:rPr lang="en-GB" dirty="0" err="1" smtClean="0"/>
              <a:t>sth</a:t>
            </a:r>
            <a:r>
              <a:rPr lang="en-GB" dirty="0" smtClean="0"/>
              <a:t> as problem, creates attention, evokes values, orientation, activates/stimulates engagement, exploration)</a:t>
            </a:r>
          </a:p>
          <a:p>
            <a:endParaRPr lang="en-GB" dirty="0"/>
          </a:p>
        </p:txBody>
      </p:sp>
      <p:pic>
        <p:nvPicPr>
          <p:cNvPr id="4" name="Grafik 3" descr="Sonnenbrille">
            <a:extLst>
              <a:ext uri="{FF2B5EF4-FFF2-40B4-BE49-F238E27FC236}">
                <a16:creationId xmlns:a16="http://schemas.microsoft.com/office/drawing/2014/main" id="{BE7A488A-BF78-BE41-A709-6C1F050C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246" y="2099451"/>
            <a:ext cx="914400" cy="914400"/>
          </a:xfrm>
          <a:prstGeom prst="rect">
            <a:avLst/>
          </a:prstGeom>
        </p:spPr>
      </p:pic>
      <p:pic>
        <p:nvPicPr>
          <p:cNvPr id="5" name="Grafik 4" descr="Sonnenbrille">
            <a:extLst>
              <a:ext uri="{FF2B5EF4-FFF2-40B4-BE49-F238E27FC236}">
                <a16:creationId xmlns:a16="http://schemas.microsoft.com/office/drawing/2014/main" id="{CC3A91A7-5CB8-B14C-93B7-63342B247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246" y="2708920"/>
            <a:ext cx="914400" cy="914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3392" y="6411357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Icon made by </a:t>
            </a:r>
            <a:r>
              <a:rPr lang="en-US" sz="1000" dirty="0" smtClean="0"/>
              <a:t>Raj Dev </a:t>
            </a:r>
            <a:r>
              <a:rPr lang="en-US" sz="1000" dirty="0"/>
              <a:t>from www.freeicons.io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16265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579AB-E515-3642-A2B4-433C64B2E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back </a:t>
            </a:r>
            <a:r>
              <a:rPr lang="de-DE" dirty="0" err="1"/>
              <a:t>to</a:t>
            </a:r>
            <a:r>
              <a:rPr lang="de-DE" dirty="0"/>
              <a:t> ...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2557CC-D5B4-E14E-AA89-1C4FB34FA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Strategic communication (structural perspective)</a:t>
            </a:r>
          </a:p>
          <a:p>
            <a:r>
              <a:rPr lang="en-GB" dirty="0" smtClean="0"/>
              <a:t>the purposeful use of communication by an organization to </a:t>
            </a:r>
            <a:r>
              <a:rPr lang="en-GB" dirty="0" err="1" smtClean="0"/>
              <a:t>fulfill</a:t>
            </a:r>
            <a:r>
              <a:rPr lang="en-GB" dirty="0" smtClean="0"/>
              <a:t> its mission (</a:t>
            </a:r>
            <a:r>
              <a:rPr lang="en-GB" dirty="0" err="1" smtClean="0"/>
              <a:t>Hallahaan</a:t>
            </a:r>
            <a:r>
              <a:rPr lang="en-GB" dirty="0" smtClean="0"/>
              <a:t>, 2007, p. 3; </a:t>
            </a:r>
            <a:r>
              <a:rPr lang="en-GB" dirty="0" err="1" smtClean="0"/>
              <a:t>Holtzhausen</a:t>
            </a:r>
            <a:r>
              <a:rPr lang="en-GB" dirty="0" smtClean="0"/>
              <a:t> &amp; </a:t>
            </a:r>
            <a:r>
              <a:rPr lang="en-GB" dirty="0" err="1" smtClean="0"/>
              <a:t>Zerfass</a:t>
            </a:r>
            <a:r>
              <a:rPr lang="en-GB" dirty="0" smtClean="0"/>
              <a:t>, 2015)</a:t>
            </a:r>
          </a:p>
          <a:p>
            <a:r>
              <a:rPr lang="en-GB" dirty="0" smtClean="0"/>
              <a:t>understanding “how a certain set of audience attitudes, </a:t>
            </a:r>
            <a:r>
              <a:rPr lang="en-GB" dirty="0" err="1" smtClean="0"/>
              <a:t>behaviors</a:t>
            </a:r>
            <a:r>
              <a:rPr lang="en-GB" dirty="0" smtClean="0"/>
              <a:t>, or perceptions will support those objectives” is what makes communication strategic (Paul, 2011, p. 5). </a:t>
            </a:r>
          </a:p>
          <a:p>
            <a:pPr marL="0" indent="0">
              <a:buNone/>
            </a:pPr>
            <a:r>
              <a:rPr lang="en-GB" b="1" dirty="0" smtClean="0"/>
              <a:t>Communication management (process related, constitutive perspective)</a:t>
            </a:r>
          </a:p>
          <a:p>
            <a:r>
              <a:rPr lang="en-GB" dirty="0" smtClean="0"/>
              <a:t>constitutive flows of communication (McPhee &amp; </a:t>
            </a:r>
            <a:r>
              <a:rPr lang="en-GB" dirty="0" err="1" smtClean="0"/>
              <a:t>Zaug</a:t>
            </a:r>
            <a:r>
              <a:rPr lang="en-GB" dirty="0" smtClean="0"/>
              <a:t>, 1995, Putnam &amp; </a:t>
            </a:r>
            <a:r>
              <a:rPr lang="en-GB" dirty="0" err="1" smtClean="0"/>
              <a:t>Nicotera</a:t>
            </a:r>
            <a:r>
              <a:rPr lang="en-GB" dirty="0" smtClean="0"/>
              <a:t>, 2007; </a:t>
            </a:r>
            <a:r>
              <a:rPr lang="en-GB" dirty="0" err="1" smtClean="0"/>
              <a:t>Schoeneborn</a:t>
            </a:r>
            <a:r>
              <a:rPr lang="en-GB" dirty="0" smtClean="0"/>
              <a:t> et al., 2016)</a:t>
            </a:r>
          </a:p>
          <a:p>
            <a:r>
              <a:rPr lang="en-GB" dirty="0" smtClean="0"/>
              <a:t>Questions: narratives, discourses, interaction, interrelatedness, power, negotiation processes</a:t>
            </a:r>
          </a:p>
          <a:p>
            <a:endParaRPr lang="en-GB" dirty="0"/>
          </a:p>
        </p:txBody>
      </p:sp>
      <p:pic>
        <p:nvPicPr>
          <p:cNvPr id="4" name="Grafik 3" descr="Sonnenbrille">
            <a:extLst>
              <a:ext uri="{FF2B5EF4-FFF2-40B4-BE49-F238E27FC236}">
                <a16:creationId xmlns:a16="http://schemas.microsoft.com/office/drawing/2014/main" id="{5F9E7834-C3F3-964B-A40B-0805D10F1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647" y="1844824"/>
            <a:ext cx="914400" cy="914400"/>
          </a:xfrm>
          <a:prstGeom prst="rect">
            <a:avLst/>
          </a:prstGeom>
        </p:spPr>
      </p:pic>
      <p:pic>
        <p:nvPicPr>
          <p:cNvPr id="5" name="Grafik 4" descr="Sonnenbrille">
            <a:extLst>
              <a:ext uri="{FF2B5EF4-FFF2-40B4-BE49-F238E27FC236}">
                <a16:creationId xmlns:a16="http://schemas.microsoft.com/office/drawing/2014/main" id="{90B68221-252D-4F4F-BFF0-2D2E707B1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348" y="4293096"/>
            <a:ext cx="914400" cy="914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3392" y="6411357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Icon made by </a:t>
            </a:r>
            <a:r>
              <a:rPr lang="en-US" sz="1000" dirty="0" smtClean="0"/>
              <a:t>Raj Dev </a:t>
            </a:r>
            <a:r>
              <a:rPr lang="en-US" sz="1000" dirty="0"/>
              <a:t>from www.freeicons.io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802716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5B66C-B940-F04C-A516-0E750E5E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Reflection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1141B5-F9FF-C34F-A6D3-A21DB9349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is the difference between strategic communication and communication management. Why does it matter?</a:t>
            </a:r>
          </a:p>
          <a:p>
            <a:r>
              <a:rPr lang="en-AU" dirty="0"/>
              <a:t>What are the 4 steps of a strategic communication plan?</a:t>
            </a:r>
          </a:p>
          <a:p>
            <a:r>
              <a:rPr lang="en-AU" dirty="0"/>
              <a:t>Think of an organisation you work for/are embedded in (your work place, your sports club, church or University).</a:t>
            </a:r>
          </a:p>
          <a:p>
            <a:pPr lvl="1"/>
            <a:r>
              <a:rPr lang="en-AU" dirty="0"/>
              <a:t>what could be a sustainability related goal for their communication in the future?</a:t>
            </a:r>
          </a:p>
          <a:p>
            <a:pPr lvl="1"/>
            <a:r>
              <a:rPr lang="en-AU" dirty="0"/>
              <a:t>Would this aim for acceptance, awareness or activation?</a:t>
            </a:r>
          </a:p>
          <a:p>
            <a:pPr lvl="1"/>
            <a:r>
              <a:rPr lang="en-AU" dirty="0"/>
              <a:t>What would be a related </a:t>
            </a:r>
            <a:r>
              <a:rPr lang="en-AU" dirty="0" err="1"/>
              <a:t>obective</a:t>
            </a:r>
            <a:r>
              <a:rPr lang="en-AU" dirty="0"/>
              <a:t>?</a:t>
            </a:r>
          </a:p>
          <a:p>
            <a:r>
              <a:rPr lang="en-AU" dirty="0"/>
              <a:t>What could be a related strategy – what possible tactics? Why did you choose them? What is there connection to the objectives set?</a:t>
            </a:r>
          </a:p>
        </p:txBody>
      </p:sp>
    </p:spTree>
    <p:extLst>
      <p:ext uri="{BB962C8B-B14F-4D97-AF65-F5344CB8AC3E}">
        <p14:creationId xmlns:p14="http://schemas.microsoft.com/office/powerpoint/2010/main" val="183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C909087-661A-D642-9199-9F087E8A0779}"/>
              </a:ext>
            </a:extLst>
          </p:cNvPr>
          <p:cNvSpPr/>
          <p:nvPr/>
        </p:nvSpPr>
        <p:spPr>
          <a:xfrm>
            <a:off x="1199456" y="3645024"/>
            <a:ext cx="10992544" cy="853282"/>
          </a:xfrm>
          <a:prstGeom prst="rect">
            <a:avLst/>
          </a:prstGeom>
          <a:solidFill>
            <a:srgbClr val="BEBC32"/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8C6464B-4F58-C34F-A744-C39749CC117F}"/>
              </a:ext>
            </a:extLst>
          </p:cNvPr>
          <p:cNvSpPr/>
          <p:nvPr/>
        </p:nvSpPr>
        <p:spPr>
          <a:xfrm>
            <a:off x="1199456" y="1340768"/>
            <a:ext cx="10992544" cy="1368152"/>
          </a:xfrm>
          <a:prstGeom prst="rect">
            <a:avLst/>
          </a:prstGeom>
          <a:solidFill>
            <a:srgbClr val="BEBC32"/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Learning </a:t>
            </a:r>
            <a:r>
              <a:rPr lang="de-DE" dirty="0" err="1">
                <a:solidFill>
                  <a:schemeClr val="bg1"/>
                </a:solidFill>
              </a:rPr>
              <a:t>outcomes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457" y="1484784"/>
            <a:ext cx="10753194" cy="4525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1: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Describe</a:t>
            </a:r>
            <a:r>
              <a:rPr lang="de-AT" sz="1400" b="1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diverse </a:t>
            </a:r>
            <a:r>
              <a:rPr lang="de-AT" sz="1400" dirty="0" err="1"/>
              <a:t>nature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contemporary</a:t>
            </a:r>
            <a:r>
              <a:rPr lang="de-AT" sz="1400" dirty="0"/>
              <a:t> </a:t>
            </a:r>
            <a:r>
              <a:rPr lang="de-AT" sz="1400" dirty="0" err="1"/>
              <a:t>practices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on an individual, </a:t>
            </a:r>
            <a:r>
              <a:rPr lang="de-AT" sz="1400" dirty="0" err="1"/>
              <a:t>organizational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societal</a:t>
            </a:r>
            <a:r>
              <a:rPr lang="de-AT" sz="1400" dirty="0"/>
              <a:t> </a:t>
            </a:r>
            <a:r>
              <a:rPr lang="de-AT" sz="1400" dirty="0" err="1"/>
              <a:t>level</a:t>
            </a:r>
            <a:r>
              <a:rPr lang="de-AT" sz="1400" dirty="0"/>
              <a:t>,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relationship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strategic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practices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other</a:t>
            </a:r>
            <a:r>
              <a:rPr lang="de-AT" sz="1400" dirty="0"/>
              <a:t> </a:t>
            </a:r>
            <a:r>
              <a:rPr lang="de-AT" sz="1400" dirty="0" err="1"/>
              <a:t>public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practices</a:t>
            </a:r>
            <a:r>
              <a:rPr lang="de-AT" sz="1400" dirty="0"/>
              <a:t>,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role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stakeholders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publics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practitioners</a:t>
            </a:r>
            <a:r>
              <a:rPr lang="de-AT" sz="1400" dirty="0"/>
              <a:t> in </a:t>
            </a:r>
            <a:r>
              <a:rPr lang="de-AT" sz="1400" dirty="0" err="1"/>
              <a:t>and</a:t>
            </a:r>
            <a:r>
              <a:rPr lang="de-AT" sz="1400" dirty="0"/>
              <a:t> outside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organizations</a:t>
            </a:r>
            <a:r>
              <a:rPr lang="de-AT" sz="1400" dirty="0"/>
              <a:t> (</a:t>
            </a:r>
            <a:r>
              <a:rPr lang="de-AT" sz="1400" dirty="0" err="1"/>
              <a:t>corporate</a:t>
            </a:r>
            <a:r>
              <a:rPr lang="de-AT" sz="1400" dirty="0"/>
              <a:t>, NGO, </a:t>
            </a:r>
            <a:r>
              <a:rPr lang="de-AT" sz="1400" dirty="0" err="1"/>
              <a:t>political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educational</a:t>
            </a:r>
            <a:r>
              <a:rPr lang="de-AT" sz="1400" dirty="0"/>
              <a:t> </a:t>
            </a:r>
            <a:r>
              <a:rPr lang="de-AT" sz="1400" dirty="0" err="1"/>
              <a:t>institutions</a:t>
            </a:r>
            <a:r>
              <a:rPr lang="de-AT" sz="1400" dirty="0"/>
              <a:t> etc.)</a:t>
            </a:r>
          </a:p>
          <a:p>
            <a:pPr>
              <a:lnSpc>
                <a:spcPct val="90000"/>
              </a:lnSpc>
              <a:buFontTx/>
              <a:buNone/>
            </a:pPr>
            <a:endParaRPr lang="de-AT" sz="1400" dirty="0"/>
          </a:p>
          <a:p>
            <a:pPr>
              <a:lnSpc>
                <a:spcPct val="90000"/>
              </a:lnSpc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2: </a:t>
            </a:r>
            <a:endParaRPr lang="de-AT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Develop</a:t>
            </a:r>
            <a:r>
              <a:rPr lang="de-AT" sz="1400" b="1" dirty="0"/>
              <a:t> </a:t>
            </a:r>
            <a:r>
              <a:rPr lang="de-AT" sz="1400" dirty="0" err="1"/>
              <a:t>comprehensive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well-</a:t>
            </a:r>
            <a:r>
              <a:rPr lang="de-AT" sz="1400" dirty="0" err="1"/>
              <a:t>founded</a:t>
            </a:r>
            <a:r>
              <a:rPr lang="de-AT" sz="1400" dirty="0"/>
              <a:t> </a:t>
            </a:r>
            <a:r>
              <a:rPr lang="de-AT" sz="1400" dirty="0" err="1"/>
              <a:t>knowledge</a:t>
            </a:r>
            <a:r>
              <a:rPr lang="de-AT" sz="1400" dirty="0"/>
              <a:t> in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as</a:t>
            </a:r>
            <a:r>
              <a:rPr lang="de-AT" sz="1400" dirty="0"/>
              <a:t> </a:t>
            </a:r>
            <a:r>
              <a:rPr lang="de-AT" sz="1400" dirty="0" err="1"/>
              <a:t>field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study</a:t>
            </a:r>
            <a:r>
              <a:rPr lang="de-AT" sz="1400" dirty="0"/>
              <a:t>, an </a:t>
            </a:r>
            <a:r>
              <a:rPr lang="de-AT" sz="1400" dirty="0" err="1"/>
              <a:t>understanding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how</a:t>
            </a:r>
            <a:r>
              <a:rPr lang="de-AT" sz="1400" dirty="0"/>
              <a:t> </a:t>
            </a:r>
            <a:r>
              <a:rPr lang="de-AT" sz="1400" dirty="0" err="1"/>
              <a:t>other</a:t>
            </a:r>
            <a:r>
              <a:rPr lang="de-AT" sz="1400" dirty="0"/>
              <a:t> </a:t>
            </a:r>
            <a:r>
              <a:rPr lang="de-AT" sz="1400" dirty="0" err="1"/>
              <a:t>disciplines</a:t>
            </a:r>
            <a:r>
              <a:rPr lang="de-AT" sz="1400" dirty="0"/>
              <a:t> </a:t>
            </a:r>
            <a:r>
              <a:rPr lang="de-AT" sz="1400" dirty="0" err="1"/>
              <a:t>relate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field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an international </a:t>
            </a:r>
            <a:r>
              <a:rPr lang="de-AT" sz="1400" dirty="0" err="1"/>
              <a:t>perspective</a:t>
            </a:r>
            <a:r>
              <a:rPr lang="de-AT" sz="1400" dirty="0"/>
              <a:t> on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field</a:t>
            </a:r>
            <a:r>
              <a:rPr lang="de-AT" sz="14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3: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Understand</a:t>
            </a:r>
            <a:r>
              <a:rPr lang="de-AT" sz="1400" dirty="0"/>
              <a:t>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key</a:t>
            </a:r>
            <a:r>
              <a:rPr lang="de-AT" sz="1400" dirty="0"/>
              <a:t> </a:t>
            </a:r>
            <a:r>
              <a:rPr lang="de-AT" sz="1400" dirty="0" err="1"/>
              <a:t>elements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theories</a:t>
            </a:r>
            <a:r>
              <a:rPr lang="de-AT" sz="1400" dirty="0"/>
              <a:t>, </a:t>
            </a:r>
            <a:r>
              <a:rPr lang="de-AT" sz="1400" dirty="0" err="1"/>
              <a:t>strategies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tactics</a:t>
            </a:r>
            <a:r>
              <a:rPr lang="de-AT" sz="1400" dirty="0"/>
              <a:t>, </a:t>
            </a:r>
            <a:r>
              <a:rPr lang="de-AT" sz="1400" dirty="0" err="1"/>
              <a:t>and</a:t>
            </a:r>
            <a:r>
              <a:rPr lang="de-AT" sz="1400" dirty="0"/>
              <a:t>, </a:t>
            </a:r>
            <a:r>
              <a:rPr lang="de-AT" sz="1400" dirty="0" err="1"/>
              <a:t>thus</a:t>
            </a:r>
            <a:r>
              <a:rPr lang="de-AT" sz="1400" dirty="0"/>
              <a:t>,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character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operationalization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best</a:t>
            </a:r>
            <a:r>
              <a:rPr lang="de-AT" sz="1400" dirty="0"/>
              <a:t> </a:t>
            </a:r>
            <a:r>
              <a:rPr lang="de-AT" sz="1400" dirty="0" err="1"/>
              <a:t>practice</a:t>
            </a:r>
            <a:r>
              <a:rPr lang="de-AT" sz="1400" dirty="0"/>
              <a:t>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 </a:t>
            </a:r>
            <a:r>
              <a:rPr lang="de-AT" sz="1400" dirty="0" err="1"/>
              <a:t>planning</a:t>
            </a:r>
            <a:r>
              <a:rPr lang="de-AT" sz="1400" dirty="0"/>
              <a:t> </a:t>
            </a:r>
            <a:r>
              <a:rPr lang="de-AT" sz="1400" dirty="0" err="1"/>
              <a:t>frameworks</a:t>
            </a:r>
            <a:r>
              <a:rPr lang="de-AT" sz="14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4: </a:t>
            </a: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 err="1"/>
              <a:t>Advance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understanding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social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civic</a:t>
            </a:r>
            <a:r>
              <a:rPr lang="de-DE" sz="1400" dirty="0"/>
              <a:t> </a:t>
            </a:r>
            <a:r>
              <a:rPr lang="de-DE" sz="1400" dirty="0" err="1"/>
              <a:t>responsibility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develop</a:t>
            </a:r>
            <a:r>
              <a:rPr lang="de-DE" sz="1400" dirty="0"/>
              <a:t> an </a:t>
            </a:r>
            <a:r>
              <a:rPr lang="de-DE" sz="1400" dirty="0" err="1"/>
              <a:t>appreciation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philosophical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social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sustainability</a:t>
            </a:r>
            <a:r>
              <a:rPr lang="de-DE" sz="1400" dirty="0"/>
              <a:t> </a:t>
            </a:r>
            <a:r>
              <a:rPr lang="de-DE" sz="1400" dirty="0" err="1"/>
              <a:t>communication</a:t>
            </a:r>
            <a:r>
              <a:rPr lang="de-DE" sz="1400" dirty="0"/>
              <a:t>. </a:t>
            </a:r>
            <a:r>
              <a:rPr lang="de-DE" sz="1400" dirty="0" err="1"/>
              <a:t>Advance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knowledge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respect</a:t>
            </a:r>
            <a:r>
              <a:rPr lang="de-DE" sz="1400" dirty="0"/>
              <a:t> of </a:t>
            </a:r>
            <a:r>
              <a:rPr lang="de-DE" sz="1400" dirty="0" err="1"/>
              <a:t>ethics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ethical</a:t>
            </a:r>
            <a:r>
              <a:rPr lang="de-DE" sz="1400" dirty="0"/>
              <a:t> </a:t>
            </a:r>
            <a:r>
              <a:rPr lang="de-DE" sz="1400" dirty="0" err="1" smtClean="0"/>
              <a:t>standards</a:t>
            </a:r>
            <a:r>
              <a:rPr lang="de-DE" sz="1400" dirty="0" smtClean="0"/>
              <a:t> </a:t>
            </a:r>
            <a:r>
              <a:rPr lang="de-DE" sz="1400" dirty="0"/>
              <a:t>in </a:t>
            </a:r>
            <a:r>
              <a:rPr lang="de-DE" sz="1400" dirty="0" err="1"/>
              <a:t>relation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communication</a:t>
            </a:r>
            <a:r>
              <a:rPr lang="de-DE" sz="1400" dirty="0"/>
              <a:t> of, </a:t>
            </a:r>
            <a:r>
              <a:rPr lang="de-DE" sz="1400" dirty="0" err="1"/>
              <a:t>about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sustainability</a:t>
            </a:r>
            <a:r>
              <a:rPr lang="de-DE" sz="14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sz="1400" b="1" dirty="0">
                <a:solidFill>
                  <a:srgbClr val="95843F"/>
                </a:solidFill>
              </a:rPr>
              <a:t>Learning </a:t>
            </a:r>
            <a:r>
              <a:rPr lang="de-DE" sz="1400" b="1" dirty="0" err="1">
                <a:solidFill>
                  <a:srgbClr val="95843F"/>
                </a:solidFill>
              </a:rPr>
              <a:t>outcome</a:t>
            </a:r>
            <a:r>
              <a:rPr lang="de-DE" sz="1400" b="1" dirty="0">
                <a:solidFill>
                  <a:srgbClr val="95843F"/>
                </a:solidFill>
              </a:rPr>
              <a:t> 5: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AT" sz="1400" b="1" dirty="0" err="1"/>
              <a:t>Anticipate</a:t>
            </a:r>
            <a:r>
              <a:rPr lang="de-AT" sz="1400" b="1" dirty="0"/>
              <a:t> </a:t>
            </a:r>
            <a:r>
              <a:rPr lang="de-AT" sz="1400" b="1" dirty="0" err="1"/>
              <a:t>and</a:t>
            </a:r>
            <a:r>
              <a:rPr lang="de-AT" sz="1400" b="1" dirty="0"/>
              <a:t> </a:t>
            </a:r>
            <a:r>
              <a:rPr lang="de-AT" sz="1400" b="1" dirty="0" smtClean="0"/>
              <a:t>Interpret </a:t>
            </a:r>
            <a:r>
              <a:rPr lang="de-AT" sz="1400" dirty="0" err="1"/>
              <a:t>current</a:t>
            </a:r>
            <a:r>
              <a:rPr lang="de-AT" sz="1400" dirty="0"/>
              <a:t> </a:t>
            </a:r>
            <a:r>
              <a:rPr lang="de-AT" sz="1400" dirty="0" err="1"/>
              <a:t>issues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challenges</a:t>
            </a:r>
            <a:r>
              <a:rPr lang="de-AT" sz="1400" dirty="0"/>
              <a:t> of a </a:t>
            </a:r>
            <a:r>
              <a:rPr lang="de-AT" sz="1400" dirty="0" err="1"/>
              <a:t>world</a:t>
            </a:r>
            <a:r>
              <a:rPr lang="de-AT" sz="1400" dirty="0"/>
              <a:t> in </a:t>
            </a:r>
            <a:r>
              <a:rPr lang="de-AT" sz="1400" dirty="0" err="1"/>
              <a:t>transformation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social</a:t>
            </a:r>
            <a:r>
              <a:rPr lang="de-AT" sz="1400" dirty="0"/>
              <a:t> </a:t>
            </a:r>
            <a:r>
              <a:rPr lang="de-AT" sz="1400" dirty="0" err="1"/>
              <a:t>change</a:t>
            </a:r>
            <a:r>
              <a:rPr lang="de-AT" sz="1400" dirty="0"/>
              <a:t>. </a:t>
            </a:r>
            <a:r>
              <a:rPr lang="de-AT" sz="1400" dirty="0" err="1"/>
              <a:t>Develop</a:t>
            </a:r>
            <a:r>
              <a:rPr lang="de-AT" sz="1400" dirty="0"/>
              <a:t> a </a:t>
            </a:r>
            <a:r>
              <a:rPr lang="de-AT" sz="1400" dirty="0" err="1"/>
              <a:t>deep</a:t>
            </a:r>
            <a:r>
              <a:rPr lang="de-AT" sz="1400" dirty="0"/>
              <a:t> </a:t>
            </a:r>
            <a:r>
              <a:rPr lang="de-AT" sz="1400" dirty="0" err="1"/>
              <a:t>understanding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skills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create</a:t>
            </a:r>
            <a:r>
              <a:rPr lang="de-AT" sz="1400" dirty="0"/>
              <a:t> </a:t>
            </a:r>
            <a:r>
              <a:rPr lang="de-AT" sz="1400" dirty="0" err="1"/>
              <a:t>change</a:t>
            </a:r>
            <a:r>
              <a:rPr lang="de-AT" sz="1400" dirty="0"/>
              <a:t>, </a:t>
            </a:r>
            <a:r>
              <a:rPr lang="de-AT" sz="1400" dirty="0" err="1"/>
              <a:t>develop</a:t>
            </a:r>
            <a:r>
              <a:rPr lang="de-AT" sz="1400" dirty="0"/>
              <a:t> </a:t>
            </a:r>
            <a:r>
              <a:rPr lang="de-AT" sz="1400" dirty="0" err="1"/>
              <a:t>advocacy</a:t>
            </a:r>
            <a:r>
              <a:rPr lang="de-AT" sz="1400" dirty="0"/>
              <a:t>, </a:t>
            </a:r>
            <a:r>
              <a:rPr lang="de-AT" sz="1400" dirty="0" err="1"/>
              <a:t>leadership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authorship</a:t>
            </a:r>
            <a:r>
              <a:rPr lang="de-AT" sz="1400" dirty="0"/>
              <a:t> in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for</a:t>
            </a:r>
            <a:r>
              <a:rPr lang="de-AT" sz="1400" dirty="0"/>
              <a:t> </a:t>
            </a:r>
            <a:r>
              <a:rPr lang="de-AT" sz="1400" dirty="0" err="1"/>
              <a:t>sustainability</a:t>
            </a:r>
            <a:r>
              <a:rPr lang="de-AT" sz="1400" dirty="0"/>
              <a:t> </a:t>
            </a:r>
            <a:r>
              <a:rPr lang="de-AT" sz="1400" dirty="0" err="1"/>
              <a:t>communication</a:t>
            </a:r>
            <a:r>
              <a:rPr lang="de-AT" sz="1400" dirty="0"/>
              <a:t>.</a:t>
            </a:r>
            <a:endParaRPr lang="de-DE" sz="1400" dirty="0"/>
          </a:p>
          <a:p>
            <a:pPr>
              <a:lnSpc>
                <a:spcPct val="90000"/>
              </a:lnSpc>
              <a:buFontTx/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28173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CA918B-B434-B048-A13E-3FFB90D9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UcPeriod"/>
            </a:pPr>
            <a:r>
              <a:rPr lang="en-AU" dirty="0"/>
              <a:t>Strategic planning </a:t>
            </a:r>
            <a:r>
              <a:rPr lang="en-AU" i="1" dirty="0"/>
              <a:t>of</a:t>
            </a:r>
            <a:r>
              <a:rPr lang="en-AU" dirty="0"/>
              <a:t> communication</a:t>
            </a:r>
          </a:p>
          <a:p>
            <a:pPr marL="457200" indent="-457200">
              <a:buAutoNum type="alphaUcPeriod"/>
            </a:pPr>
            <a:r>
              <a:rPr lang="en-AU" dirty="0"/>
              <a:t>Goals &amp; objectives</a:t>
            </a:r>
          </a:p>
          <a:p>
            <a:pPr marL="457200" indent="-457200">
              <a:buAutoNum type="alphaUcPeriod"/>
            </a:pPr>
            <a:r>
              <a:rPr lang="en-AU" dirty="0"/>
              <a:t>Tactics &amp; instruments</a:t>
            </a:r>
          </a:p>
        </p:txBody>
      </p:sp>
    </p:spTree>
    <p:extLst>
      <p:ext uri="{BB962C8B-B14F-4D97-AF65-F5344CB8AC3E}">
        <p14:creationId xmlns:p14="http://schemas.microsoft.com/office/powerpoint/2010/main" val="349642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A. Strategic planning of communication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89F1F52-8979-B846-BDE2-20881B7E74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997560"/>
              </p:ext>
            </p:extLst>
          </p:nvPr>
        </p:nvGraphicFramePr>
        <p:xfrm>
          <a:off x="2495600" y="1786963"/>
          <a:ext cx="7848872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20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A. Strategic planning of communication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1416D9E-1DCD-0249-972D-8DDD32A87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081447"/>
              </p:ext>
            </p:extLst>
          </p:nvPr>
        </p:nvGraphicFramePr>
        <p:xfrm>
          <a:off x="2567608" y="2060848"/>
          <a:ext cx="712879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93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A. Strategic planning of communication</a:t>
            </a:r>
          </a:p>
        </p:txBody>
      </p:sp>
      <p:sp>
        <p:nvSpPr>
          <p:cNvPr id="6" name="Notched Right Arrow 4">
            <a:extLst>
              <a:ext uri="{FF2B5EF4-FFF2-40B4-BE49-F238E27FC236}">
                <a16:creationId xmlns:a16="http://schemas.microsoft.com/office/drawing/2014/main" id="{A903F846-C74E-4B42-BFB3-55164FDFAFF8}"/>
              </a:ext>
            </a:extLst>
          </p:cNvPr>
          <p:cNvSpPr/>
          <p:nvPr/>
        </p:nvSpPr>
        <p:spPr>
          <a:xfrm>
            <a:off x="2999656" y="1484784"/>
            <a:ext cx="6192688" cy="1717914"/>
          </a:xfrm>
          <a:prstGeom prst="notchedRightArrow">
            <a:avLst>
              <a:gd name="adj1" fmla="val 76928"/>
              <a:gd name="adj2" fmla="val 93020"/>
            </a:avLst>
          </a:prstGeom>
          <a:solidFill>
            <a:srgbClr val="BEBC32"/>
          </a:solidFill>
          <a:ln>
            <a:solidFill>
              <a:srgbClr val="86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achieve what the organization wants to achieve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15A3F4F-C742-C846-B4D5-57F9C3665998}"/>
              </a:ext>
            </a:extLst>
          </p:cNvPr>
          <p:cNvSpPr txBox="1"/>
          <p:nvPr/>
        </p:nvSpPr>
        <p:spPr>
          <a:xfrm>
            <a:off x="1559496" y="3877695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A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Proactive Strategy</a:t>
            </a:r>
          </a:p>
          <a:p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organisation takes the initiative to engage publics</a:t>
            </a:r>
          </a:p>
          <a:p>
            <a:pPr lvl="1"/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Engagement, philanthropy and alliances</a:t>
            </a:r>
          </a:p>
          <a:p>
            <a:pPr lvl="1"/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Publicity and transparency </a:t>
            </a:r>
          </a:p>
          <a:p>
            <a:pPr marL="45720" indent="0">
              <a:buNone/>
            </a:pPr>
            <a:endParaRPr lang="en-A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A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823A69-519A-EC4D-8B1D-D484A8280A20}"/>
              </a:ext>
            </a:extLst>
          </p:cNvPr>
          <p:cNvSpPr txBox="1"/>
          <p:nvPr/>
        </p:nvSpPr>
        <p:spPr>
          <a:xfrm>
            <a:off x="6960096" y="3877695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A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Reactive Strategy</a:t>
            </a:r>
          </a:p>
          <a:p>
            <a:r>
              <a:rPr lang="en-A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organisation responds to influences and opportunities from an organisation’s environment. </a:t>
            </a:r>
          </a:p>
          <a:p>
            <a:pPr lvl="1"/>
            <a:endParaRPr lang="en-A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5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3952-9942-E441-B5AB-8B9A162E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A. Strategic planning of communication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CA918B-B434-B048-A13E-3FFB90D9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/>
              <a:t>Directs ‘how’ you can achieve the objective</a:t>
            </a:r>
          </a:p>
          <a:p>
            <a:pPr lvl="1"/>
            <a:r>
              <a:rPr lang="en-AU" sz="2400" dirty="0"/>
              <a:t>If your objective is to increase awareness, then your strategy should set out how you will do that</a:t>
            </a:r>
          </a:p>
          <a:p>
            <a:r>
              <a:rPr lang="en-AU" sz="2400" dirty="0"/>
              <a:t>Acts as a guiding principle for campaign</a:t>
            </a:r>
          </a:p>
          <a:p>
            <a:r>
              <a:rPr lang="en-AU" sz="2400" dirty="0"/>
              <a:t>Works as your overarching theme</a:t>
            </a:r>
          </a:p>
          <a:p>
            <a:r>
              <a:rPr lang="en-AU" sz="2400" dirty="0"/>
              <a:t>Limits the tactics and channels you use.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308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EAFD0-3314-0C47-995A-1E0A3B66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B. Goals &amp; Objectives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5E86BCEB-2EFB-3845-82F3-88502BCC3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769395"/>
              </p:ext>
            </p:extLst>
          </p:nvPr>
        </p:nvGraphicFramePr>
        <p:xfrm>
          <a:off x="1200150" y="1600200"/>
          <a:ext cx="107521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371452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1955</Words>
  <Application>Microsoft Office PowerPoint</Application>
  <PresentationFormat>Breitbild</PresentationFormat>
  <Paragraphs>258</Paragraphs>
  <Slides>28</Slides>
  <Notes>18</Notes>
  <HiddenSlides>10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Verdana</vt:lpstr>
      <vt:lpstr>Wingdings</vt:lpstr>
      <vt:lpstr>Larissa-Design</vt:lpstr>
      <vt:lpstr>Communication of Sustainability</vt:lpstr>
      <vt:lpstr>Where are we?</vt:lpstr>
      <vt:lpstr>Learning outcomes</vt:lpstr>
      <vt:lpstr>Overview</vt:lpstr>
      <vt:lpstr>A. Strategic planning of communication</vt:lpstr>
      <vt:lpstr>A. Strategic planning of communication</vt:lpstr>
      <vt:lpstr>A. Strategic planning of communication</vt:lpstr>
      <vt:lpstr>A. Strategic planning of communication</vt:lpstr>
      <vt:lpstr>B. Goals &amp; Objectives</vt:lpstr>
      <vt:lpstr>B. Goals &amp; Objectives</vt:lpstr>
      <vt:lpstr>B. Goals &amp; Objectives</vt:lpstr>
      <vt:lpstr>B. Goals &amp; Objectives</vt:lpstr>
      <vt:lpstr>B. Goals &amp; Objectives</vt:lpstr>
      <vt:lpstr>C. Tactics &amp; Instruments</vt:lpstr>
      <vt:lpstr>What about you</vt:lpstr>
      <vt:lpstr>PowerPoint-Präsentation</vt:lpstr>
      <vt:lpstr>PowerPoint-Präsentation</vt:lpstr>
      <vt:lpstr>PowerPoint-Präsentation</vt:lpstr>
      <vt:lpstr>C. Tactics &amp; instruments</vt:lpstr>
      <vt:lpstr>C. Tactics &amp; instruments</vt:lpstr>
      <vt:lpstr>C. Tactics &amp; instruments</vt:lpstr>
      <vt:lpstr>C. Tactics &amp; instruments</vt:lpstr>
      <vt:lpstr>PowerPoint-Präsentation</vt:lpstr>
      <vt:lpstr>C. Tactics &amp; instruments</vt:lpstr>
      <vt:lpstr>C. Tactics &amp; instruments</vt:lpstr>
      <vt:lpstr>Which leads us back to ... </vt:lpstr>
      <vt:lpstr>Which leads us back to ... </vt:lpstr>
      <vt:lpstr>Reflection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zmml</dc:creator>
  <cp:lastModifiedBy>Windows-Benutzer</cp:lastModifiedBy>
  <cp:revision>313</cp:revision>
  <cp:lastPrinted>2022-01-18T05:17:46Z</cp:lastPrinted>
  <dcterms:created xsi:type="dcterms:W3CDTF">2011-07-07T10:45:47Z</dcterms:created>
  <dcterms:modified xsi:type="dcterms:W3CDTF">2023-08-29T11:57:32Z</dcterms:modified>
</cp:coreProperties>
</file>