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61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60"/>
  </p:normalViewPr>
  <p:slideViewPr>
    <p:cSldViewPr snapToGrid="0">
      <p:cViewPr varScale="1">
        <p:scale>
          <a:sx n="48" d="100"/>
          <a:sy n="48" d="100"/>
        </p:scale>
        <p:origin x="48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88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2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31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26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17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48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3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32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8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66A0E15-58AF-48FF-AE31-130A043C7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27372" y="190983"/>
            <a:ext cx="1442689" cy="658762"/>
          </a:xfrm>
          <a:prstGeom prst="rect">
            <a:avLst/>
          </a:prstGeom>
        </p:spPr>
      </p:pic>
      <p:pic>
        <p:nvPicPr>
          <p:cNvPr id="7" name="Grafik 5">
            <a:extLst>
              <a:ext uri="{FF2B5EF4-FFF2-40B4-BE49-F238E27FC236}">
                <a16:creationId xmlns:a16="http://schemas.microsoft.com/office/drawing/2014/main" id="{E6E9BF3D-3B5A-4B75-B40B-F3472AEA4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696036" y="290757"/>
            <a:ext cx="1710721" cy="658763"/>
          </a:xfrm>
          <a:prstGeom prst="rect">
            <a:avLst/>
          </a:prstGeom>
        </p:spPr>
      </p:pic>
      <p:sp>
        <p:nvSpPr>
          <p:cNvPr id="13" name="Rechteck 17">
            <a:extLst>
              <a:ext uri="{FF2B5EF4-FFF2-40B4-BE49-F238E27FC236}">
                <a16:creationId xmlns:a16="http://schemas.microsoft.com/office/drawing/2014/main" id="{9F577B85-4121-48FB-A51F-89B27BD146AB}"/>
              </a:ext>
            </a:extLst>
          </p:cNvPr>
          <p:cNvSpPr/>
          <p:nvPr/>
        </p:nvSpPr>
        <p:spPr bwMode="auto">
          <a:xfrm>
            <a:off x="0" y="1135507"/>
            <a:ext cx="5735782" cy="844748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2400">
              <a:latin typeface="Verdana"/>
            </a:endParaRPr>
          </a:p>
        </p:txBody>
      </p:sp>
      <p:sp>
        <p:nvSpPr>
          <p:cNvPr id="15" name="Rechteck 19">
            <a:extLst>
              <a:ext uri="{FF2B5EF4-FFF2-40B4-BE49-F238E27FC236}">
                <a16:creationId xmlns:a16="http://schemas.microsoft.com/office/drawing/2014/main" id="{4D417AD4-A7F0-4041-8ECC-88B2EDFEA941}"/>
              </a:ext>
            </a:extLst>
          </p:cNvPr>
          <p:cNvSpPr/>
          <p:nvPr/>
        </p:nvSpPr>
        <p:spPr bwMode="auto">
          <a:xfrm>
            <a:off x="5195072" y="1135506"/>
            <a:ext cx="540710" cy="844749"/>
          </a:xfrm>
          <a:prstGeom prst="rect">
            <a:avLst/>
          </a:prstGeom>
          <a:solidFill>
            <a:srgbClr val="BE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7" name="Rechteck 10">
            <a:extLst>
              <a:ext uri="{FF2B5EF4-FFF2-40B4-BE49-F238E27FC236}">
                <a16:creationId xmlns:a16="http://schemas.microsoft.com/office/drawing/2014/main" id="{EECFE9FB-6393-4D1E-AB8F-85EBE3CDD5EA}"/>
              </a:ext>
            </a:extLst>
          </p:cNvPr>
          <p:cNvSpPr/>
          <p:nvPr/>
        </p:nvSpPr>
        <p:spPr bwMode="auto">
          <a:xfrm>
            <a:off x="1" y="1734532"/>
            <a:ext cx="5195072" cy="24572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1B1ADE5D-096E-461C-A406-520674401A46}"/>
              </a:ext>
            </a:extLst>
          </p:cNvPr>
          <p:cNvSpPr txBox="1">
            <a:spLocks/>
          </p:cNvSpPr>
          <p:nvPr/>
        </p:nvSpPr>
        <p:spPr>
          <a:xfrm>
            <a:off x="-1" y="1135505"/>
            <a:ext cx="5195071" cy="5704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Arbeitsblatt zu Episode 9.3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-757764" y="3380643"/>
            <a:ext cx="7856014" cy="513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2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66A0E15-58AF-48FF-AE31-130A043C7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27372" y="190983"/>
            <a:ext cx="1442689" cy="658762"/>
          </a:xfrm>
          <a:prstGeom prst="rect">
            <a:avLst/>
          </a:prstGeom>
        </p:spPr>
      </p:pic>
      <p:pic>
        <p:nvPicPr>
          <p:cNvPr id="7" name="Grafik 5">
            <a:extLst>
              <a:ext uri="{FF2B5EF4-FFF2-40B4-BE49-F238E27FC236}">
                <a16:creationId xmlns:a16="http://schemas.microsoft.com/office/drawing/2014/main" id="{E6E9BF3D-3B5A-4B75-B40B-F3472AEA4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696036" y="290757"/>
            <a:ext cx="1710721" cy="658763"/>
          </a:xfrm>
          <a:prstGeom prst="rect">
            <a:avLst/>
          </a:prstGeom>
        </p:spPr>
      </p:pic>
      <p:sp>
        <p:nvSpPr>
          <p:cNvPr id="13" name="Rechteck 17">
            <a:extLst>
              <a:ext uri="{FF2B5EF4-FFF2-40B4-BE49-F238E27FC236}">
                <a16:creationId xmlns:a16="http://schemas.microsoft.com/office/drawing/2014/main" id="{9F577B85-4121-48FB-A51F-89B27BD146AB}"/>
              </a:ext>
            </a:extLst>
          </p:cNvPr>
          <p:cNvSpPr/>
          <p:nvPr/>
        </p:nvSpPr>
        <p:spPr bwMode="auto">
          <a:xfrm>
            <a:off x="0" y="1135507"/>
            <a:ext cx="5735782" cy="844748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2400">
              <a:latin typeface="Verdana"/>
            </a:endParaRPr>
          </a:p>
        </p:txBody>
      </p:sp>
      <p:sp>
        <p:nvSpPr>
          <p:cNvPr id="15" name="Rechteck 19">
            <a:extLst>
              <a:ext uri="{FF2B5EF4-FFF2-40B4-BE49-F238E27FC236}">
                <a16:creationId xmlns:a16="http://schemas.microsoft.com/office/drawing/2014/main" id="{4D417AD4-A7F0-4041-8ECC-88B2EDFEA941}"/>
              </a:ext>
            </a:extLst>
          </p:cNvPr>
          <p:cNvSpPr/>
          <p:nvPr/>
        </p:nvSpPr>
        <p:spPr bwMode="auto">
          <a:xfrm>
            <a:off x="5195072" y="1135506"/>
            <a:ext cx="540710" cy="844749"/>
          </a:xfrm>
          <a:prstGeom prst="rect">
            <a:avLst/>
          </a:prstGeom>
          <a:solidFill>
            <a:srgbClr val="BE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7" name="Rechteck 10">
            <a:extLst>
              <a:ext uri="{FF2B5EF4-FFF2-40B4-BE49-F238E27FC236}">
                <a16:creationId xmlns:a16="http://schemas.microsoft.com/office/drawing/2014/main" id="{EECFE9FB-6393-4D1E-AB8F-85EBE3CDD5EA}"/>
              </a:ext>
            </a:extLst>
          </p:cNvPr>
          <p:cNvSpPr/>
          <p:nvPr/>
        </p:nvSpPr>
        <p:spPr bwMode="auto">
          <a:xfrm>
            <a:off x="1" y="1734532"/>
            <a:ext cx="5195072" cy="24572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1B1ADE5D-096E-461C-A406-520674401A46}"/>
              </a:ext>
            </a:extLst>
          </p:cNvPr>
          <p:cNvSpPr txBox="1">
            <a:spLocks/>
          </p:cNvSpPr>
          <p:nvPr/>
        </p:nvSpPr>
        <p:spPr>
          <a:xfrm>
            <a:off x="-1" y="1135505"/>
            <a:ext cx="5195071" cy="5704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Arbeitsblatt zu Episode 9.3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-786684" y="3313873"/>
            <a:ext cx="7856084" cy="518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522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A4-Papier (210 x 297 mm)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Neubert, Sebastian Felix (CDE)</dc:creator>
  <cp:lastModifiedBy>Marlis Wullenkord</cp:lastModifiedBy>
  <cp:revision>8</cp:revision>
  <dcterms:created xsi:type="dcterms:W3CDTF">2020-09-22T15:13:35Z</dcterms:created>
  <dcterms:modified xsi:type="dcterms:W3CDTF">2020-10-12T12:24:48Z</dcterms:modified>
</cp:coreProperties>
</file>